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4" r:id="rId2"/>
  </p:sldMasterIdLst>
  <p:notesMasterIdLst>
    <p:notesMasterId r:id="rId16"/>
  </p:notesMasterIdLst>
  <p:sldIdLst>
    <p:sldId id="257" r:id="rId3"/>
    <p:sldId id="277" r:id="rId4"/>
    <p:sldId id="290" r:id="rId5"/>
    <p:sldId id="258" r:id="rId6"/>
    <p:sldId id="278" r:id="rId7"/>
    <p:sldId id="279" r:id="rId8"/>
    <p:sldId id="296" r:id="rId9"/>
    <p:sldId id="291" r:id="rId10"/>
    <p:sldId id="292" r:id="rId11"/>
    <p:sldId id="293" r:id="rId12"/>
    <p:sldId id="288" r:id="rId13"/>
    <p:sldId id="294" r:id="rId14"/>
    <p:sldId id="286" r:id="rId15"/>
  </p:sldIdLst>
  <p:sldSz cx="12192000" cy="6858000"/>
  <p:notesSz cx="6797675" cy="9874250"/>
  <p:defaultTextStyle>
    <a:defPPr>
      <a:defRPr lang="ja-JP"/>
    </a:defPPr>
    <a:lvl1pPr algn="l" rtl="0" fontAlgn="base">
      <a:spcBef>
        <a:spcPct val="0"/>
      </a:spcBef>
      <a:spcAft>
        <a:spcPct val="0"/>
      </a:spcAft>
      <a:defRPr kumimoji="1" sz="14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14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14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14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1400" kern="1200">
        <a:solidFill>
          <a:schemeClr val="tx1"/>
        </a:solidFill>
        <a:latin typeface="Arial" charset="0"/>
        <a:ea typeface="ＭＳ Ｐゴシック" charset="-128"/>
        <a:cs typeface="+mn-cs"/>
      </a:defRPr>
    </a:lvl5pPr>
    <a:lvl6pPr marL="2286000" algn="l" defTabSz="914400" rtl="0" eaLnBrk="1" latinLnBrk="0" hangingPunct="1">
      <a:defRPr kumimoji="1" sz="1400" kern="1200">
        <a:solidFill>
          <a:schemeClr val="tx1"/>
        </a:solidFill>
        <a:latin typeface="Arial" charset="0"/>
        <a:ea typeface="ＭＳ Ｐゴシック" charset="-128"/>
        <a:cs typeface="+mn-cs"/>
      </a:defRPr>
    </a:lvl6pPr>
    <a:lvl7pPr marL="2743200" algn="l" defTabSz="914400" rtl="0" eaLnBrk="1" latinLnBrk="0" hangingPunct="1">
      <a:defRPr kumimoji="1" sz="1400" kern="1200">
        <a:solidFill>
          <a:schemeClr val="tx1"/>
        </a:solidFill>
        <a:latin typeface="Arial" charset="0"/>
        <a:ea typeface="ＭＳ Ｐゴシック" charset="-128"/>
        <a:cs typeface="+mn-cs"/>
      </a:defRPr>
    </a:lvl7pPr>
    <a:lvl8pPr marL="3200400" algn="l" defTabSz="914400" rtl="0" eaLnBrk="1" latinLnBrk="0" hangingPunct="1">
      <a:defRPr kumimoji="1" sz="1400" kern="1200">
        <a:solidFill>
          <a:schemeClr val="tx1"/>
        </a:solidFill>
        <a:latin typeface="Arial" charset="0"/>
        <a:ea typeface="ＭＳ Ｐゴシック" charset="-128"/>
        <a:cs typeface="+mn-cs"/>
      </a:defRPr>
    </a:lvl8pPr>
    <a:lvl9pPr marL="3657600" algn="l" defTabSz="914400" rtl="0" eaLnBrk="1" latinLnBrk="0" hangingPunct="1">
      <a:defRPr kumimoji="1" sz="1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11">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99FF"/>
    <a:srgbClr val="FF6600"/>
    <a:srgbClr val="0000FF"/>
    <a:srgbClr val="00FF00"/>
    <a:srgbClr val="FF66FF"/>
    <a:srgbClr val="FF3399"/>
    <a:srgbClr val="FF99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583A00-D33E-4128-9D17-23DB1CD6C4F9}" v="6" dt="2024-02-16T10:21:00.97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8" autoAdjust="0"/>
    <p:restoredTop sz="92801" autoAdjust="0"/>
  </p:normalViewPr>
  <p:slideViewPr>
    <p:cSldViewPr>
      <p:cViewPr varScale="1">
        <p:scale>
          <a:sx n="76" d="100"/>
          <a:sy n="76" d="100"/>
        </p:scale>
        <p:origin x="1248" y="62"/>
      </p:cViewPr>
      <p:guideLst>
        <p:guide orient="horz" pos="2160"/>
        <p:guide pos="3840"/>
      </p:guideLst>
    </p:cSldViewPr>
  </p:slideViewPr>
  <p:outlineViewPr>
    <p:cViewPr>
      <p:scale>
        <a:sx n="33" d="100"/>
        <a:sy n="33" d="100"/>
      </p:scale>
      <p:origin x="0" y="37080"/>
    </p:cViewPr>
  </p:outlineViewPr>
  <p:notesTextViewPr>
    <p:cViewPr>
      <p:scale>
        <a:sx n="100" d="100"/>
        <a:sy n="100" d="100"/>
      </p:scale>
      <p:origin x="0" y="0"/>
    </p:cViewPr>
  </p:notesTextViewPr>
  <p:sorterViewPr>
    <p:cViewPr>
      <p:scale>
        <a:sx n="66" d="100"/>
        <a:sy n="66" d="100"/>
      </p:scale>
      <p:origin x="0" y="6858"/>
    </p:cViewPr>
  </p:sorterViewPr>
  <p:notesViewPr>
    <p:cSldViewPr>
      <p:cViewPr varScale="1">
        <p:scale>
          <a:sx n="55" d="100"/>
          <a:sy n="55" d="100"/>
        </p:scale>
        <p:origin x="-1878" y="-96"/>
      </p:cViewPr>
      <p:guideLst>
        <p:guide orient="horz" pos="3111"/>
        <p:guide pos="21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ii Daichi" userId="fe7e31eacd5e7174" providerId="LiveId" clId="{BA6963A4-73BC-49C6-AAD2-43C9429CA8E0}"/>
    <pc:docChg chg="undo redo custSel addSld delSld modSld sldOrd">
      <pc:chgData name="Ishii Daichi" userId="fe7e31eacd5e7174" providerId="LiveId" clId="{BA6963A4-73BC-49C6-AAD2-43C9429CA8E0}" dt="2024-02-12T14:55:38.608" v="2511" actId="1076"/>
      <pc:docMkLst>
        <pc:docMk/>
      </pc:docMkLst>
      <pc:sldChg chg="modSp mod">
        <pc:chgData name="Ishii Daichi" userId="fe7e31eacd5e7174" providerId="LiveId" clId="{BA6963A4-73BC-49C6-AAD2-43C9429CA8E0}" dt="2024-02-12T09:36:12.094" v="2" actId="207"/>
        <pc:sldMkLst>
          <pc:docMk/>
          <pc:sldMk cId="67402337" sldId="257"/>
        </pc:sldMkLst>
        <pc:spChg chg="mod">
          <ac:chgData name="Ishii Daichi" userId="fe7e31eacd5e7174" providerId="LiveId" clId="{BA6963A4-73BC-49C6-AAD2-43C9429CA8E0}" dt="2024-02-12T09:36:12.094" v="2" actId="207"/>
          <ac:spMkLst>
            <pc:docMk/>
            <pc:sldMk cId="67402337" sldId="257"/>
            <ac:spMk id="2" creationId="{D844AA31-DC29-411F-A724-50514A8E891B}"/>
          </ac:spMkLst>
        </pc:spChg>
      </pc:sldChg>
      <pc:sldChg chg="addSp delSp modSp mod">
        <pc:chgData name="Ishii Daichi" userId="fe7e31eacd5e7174" providerId="LiveId" clId="{BA6963A4-73BC-49C6-AAD2-43C9429CA8E0}" dt="2024-02-12T14:11:36.859" v="2345" actId="14100"/>
        <pc:sldMkLst>
          <pc:docMk/>
          <pc:sldMk cId="2769985526" sldId="258"/>
        </pc:sldMkLst>
        <pc:spChg chg="add mod">
          <ac:chgData name="Ishii Daichi" userId="fe7e31eacd5e7174" providerId="LiveId" clId="{BA6963A4-73BC-49C6-AAD2-43C9429CA8E0}" dt="2024-02-12T14:11:36.859" v="2345" actId="14100"/>
          <ac:spMkLst>
            <pc:docMk/>
            <pc:sldMk cId="2769985526" sldId="258"/>
            <ac:spMk id="2" creationId="{4888A5FF-5413-ECA4-6BD5-E48AFA0B37D9}"/>
          </ac:spMkLst>
        </pc:spChg>
        <pc:spChg chg="mod topLvl">
          <ac:chgData name="Ishii Daichi" userId="fe7e31eacd5e7174" providerId="LiveId" clId="{BA6963A4-73BC-49C6-AAD2-43C9429CA8E0}" dt="2024-02-12T14:09:40.407" v="2290" actId="165"/>
          <ac:spMkLst>
            <pc:docMk/>
            <pc:sldMk cId="2769985526" sldId="258"/>
            <ac:spMk id="4" creationId="{94E9BB78-1081-A2F3-2741-140D73A11F93}"/>
          </ac:spMkLst>
        </pc:spChg>
        <pc:spChg chg="mod topLvl">
          <ac:chgData name="Ishii Daichi" userId="fe7e31eacd5e7174" providerId="LiveId" clId="{BA6963A4-73BC-49C6-AAD2-43C9429CA8E0}" dt="2024-02-12T14:09:40.407" v="2290" actId="165"/>
          <ac:spMkLst>
            <pc:docMk/>
            <pc:sldMk cId="2769985526" sldId="258"/>
            <ac:spMk id="6" creationId="{A5D5CB8D-C066-DF6E-7E9E-B4AF44F94500}"/>
          </ac:spMkLst>
        </pc:spChg>
        <pc:spChg chg="mod topLvl">
          <ac:chgData name="Ishii Daichi" userId="fe7e31eacd5e7174" providerId="LiveId" clId="{BA6963A4-73BC-49C6-AAD2-43C9429CA8E0}" dt="2024-02-12T14:09:40.407" v="2290" actId="165"/>
          <ac:spMkLst>
            <pc:docMk/>
            <pc:sldMk cId="2769985526" sldId="258"/>
            <ac:spMk id="7" creationId="{D60B3645-9CF7-5861-3030-7683911B6464}"/>
          </ac:spMkLst>
        </pc:spChg>
        <pc:spChg chg="mod topLvl">
          <ac:chgData name="Ishii Daichi" userId="fe7e31eacd5e7174" providerId="LiveId" clId="{BA6963A4-73BC-49C6-AAD2-43C9429CA8E0}" dt="2024-02-12T14:09:40.407" v="2290" actId="165"/>
          <ac:spMkLst>
            <pc:docMk/>
            <pc:sldMk cId="2769985526" sldId="258"/>
            <ac:spMk id="8" creationId="{9C1F0B06-E6E7-65C7-BB89-FB211D4311A6}"/>
          </ac:spMkLst>
        </pc:spChg>
        <pc:spChg chg="mod topLvl">
          <ac:chgData name="Ishii Daichi" userId="fe7e31eacd5e7174" providerId="LiveId" clId="{BA6963A4-73BC-49C6-AAD2-43C9429CA8E0}" dt="2024-02-12T14:09:40.407" v="2290" actId="165"/>
          <ac:spMkLst>
            <pc:docMk/>
            <pc:sldMk cId="2769985526" sldId="258"/>
            <ac:spMk id="10" creationId="{F21BB474-0350-EE43-91EA-83979D80D8AD}"/>
          </ac:spMkLst>
        </pc:spChg>
        <pc:spChg chg="mod topLvl">
          <ac:chgData name="Ishii Daichi" userId="fe7e31eacd5e7174" providerId="LiveId" clId="{BA6963A4-73BC-49C6-AAD2-43C9429CA8E0}" dt="2024-02-12T14:09:40.407" v="2290" actId="165"/>
          <ac:spMkLst>
            <pc:docMk/>
            <pc:sldMk cId="2769985526" sldId="258"/>
            <ac:spMk id="11" creationId="{751A6070-6B46-4C58-53F5-6D2B7AF2C786}"/>
          </ac:spMkLst>
        </pc:spChg>
        <pc:spChg chg="mod topLvl">
          <ac:chgData name="Ishii Daichi" userId="fe7e31eacd5e7174" providerId="LiveId" clId="{BA6963A4-73BC-49C6-AAD2-43C9429CA8E0}" dt="2024-02-12T14:09:40.407" v="2290" actId="165"/>
          <ac:spMkLst>
            <pc:docMk/>
            <pc:sldMk cId="2769985526" sldId="258"/>
            <ac:spMk id="12" creationId="{F6A91A19-22A1-A118-E466-92FD205D4062}"/>
          </ac:spMkLst>
        </pc:spChg>
        <pc:spChg chg="mod">
          <ac:chgData name="Ishii Daichi" userId="fe7e31eacd5e7174" providerId="LiveId" clId="{BA6963A4-73BC-49C6-AAD2-43C9429CA8E0}" dt="2024-02-12T09:36:22.212" v="4" actId="207"/>
          <ac:spMkLst>
            <pc:docMk/>
            <pc:sldMk cId="2769985526" sldId="258"/>
            <ac:spMk id="13" creationId="{ED5860FD-7FCB-F973-D604-BB335F18A166}"/>
          </ac:spMkLst>
        </pc:spChg>
        <pc:spChg chg="mod">
          <ac:chgData name="Ishii Daichi" userId="fe7e31eacd5e7174" providerId="LiveId" clId="{BA6963A4-73BC-49C6-AAD2-43C9429CA8E0}" dt="2024-02-12T13:12:42.344" v="1240" actId="14100"/>
          <ac:spMkLst>
            <pc:docMk/>
            <pc:sldMk cId="2769985526" sldId="258"/>
            <ac:spMk id="15" creationId="{141DB308-4B75-C1F8-E19D-01A271E3850D}"/>
          </ac:spMkLst>
        </pc:spChg>
        <pc:spChg chg="mod topLvl">
          <ac:chgData name="Ishii Daichi" userId="fe7e31eacd5e7174" providerId="LiveId" clId="{BA6963A4-73BC-49C6-AAD2-43C9429CA8E0}" dt="2024-02-12T14:09:40.407" v="2290" actId="165"/>
          <ac:spMkLst>
            <pc:docMk/>
            <pc:sldMk cId="2769985526" sldId="258"/>
            <ac:spMk id="18" creationId="{4E8D721E-68FE-CF7A-60FA-978003026E50}"/>
          </ac:spMkLst>
        </pc:spChg>
        <pc:spChg chg="mod topLvl">
          <ac:chgData name="Ishii Daichi" userId="fe7e31eacd5e7174" providerId="LiveId" clId="{BA6963A4-73BC-49C6-AAD2-43C9429CA8E0}" dt="2024-02-12T14:09:40.407" v="2290" actId="165"/>
          <ac:spMkLst>
            <pc:docMk/>
            <pc:sldMk cId="2769985526" sldId="258"/>
            <ac:spMk id="19" creationId="{E8DB0EB5-EDF1-43E7-7054-393F53D83CD6}"/>
          </ac:spMkLst>
        </pc:spChg>
        <pc:spChg chg="mod topLvl">
          <ac:chgData name="Ishii Daichi" userId="fe7e31eacd5e7174" providerId="LiveId" clId="{BA6963A4-73BC-49C6-AAD2-43C9429CA8E0}" dt="2024-02-12T14:09:40.407" v="2290" actId="165"/>
          <ac:spMkLst>
            <pc:docMk/>
            <pc:sldMk cId="2769985526" sldId="258"/>
            <ac:spMk id="20" creationId="{4C093C19-448D-386B-35F9-47FAC6416B82}"/>
          </ac:spMkLst>
        </pc:spChg>
        <pc:spChg chg="del">
          <ac:chgData name="Ishii Daichi" userId="fe7e31eacd5e7174" providerId="LiveId" clId="{BA6963A4-73BC-49C6-AAD2-43C9429CA8E0}" dt="2024-02-12T13:13:34.202" v="1360" actId="21"/>
          <ac:spMkLst>
            <pc:docMk/>
            <pc:sldMk cId="2769985526" sldId="258"/>
            <ac:spMk id="21" creationId="{0137F789-6965-4491-07D5-94AE32B0295D}"/>
          </ac:spMkLst>
        </pc:spChg>
        <pc:spChg chg="mod topLvl">
          <ac:chgData name="Ishii Daichi" userId="fe7e31eacd5e7174" providerId="LiveId" clId="{BA6963A4-73BC-49C6-AAD2-43C9429CA8E0}" dt="2024-02-12T14:09:40.407" v="2290" actId="165"/>
          <ac:spMkLst>
            <pc:docMk/>
            <pc:sldMk cId="2769985526" sldId="258"/>
            <ac:spMk id="23" creationId="{CDB93D24-94E3-A501-8319-A6FC44F416A4}"/>
          </ac:spMkLst>
        </pc:spChg>
        <pc:spChg chg="mod topLvl">
          <ac:chgData name="Ishii Daichi" userId="fe7e31eacd5e7174" providerId="LiveId" clId="{BA6963A4-73BC-49C6-AAD2-43C9429CA8E0}" dt="2024-02-12T14:09:40.407" v="2290" actId="165"/>
          <ac:spMkLst>
            <pc:docMk/>
            <pc:sldMk cId="2769985526" sldId="258"/>
            <ac:spMk id="27" creationId="{B9CA8C72-7DB8-5AF3-DF11-1FDF469F422B}"/>
          </ac:spMkLst>
        </pc:spChg>
        <pc:spChg chg="mod topLvl">
          <ac:chgData name="Ishii Daichi" userId="fe7e31eacd5e7174" providerId="LiveId" clId="{BA6963A4-73BC-49C6-AAD2-43C9429CA8E0}" dt="2024-02-12T14:09:40.407" v="2290" actId="165"/>
          <ac:spMkLst>
            <pc:docMk/>
            <pc:sldMk cId="2769985526" sldId="258"/>
            <ac:spMk id="28" creationId="{6DEE69BF-7E49-641C-2E1A-71C1F7939691}"/>
          </ac:spMkLst>
        </pc:spChg>
        <pc:spChg chg="del mod">
          <ac:chgData name="Ishii Daichi" userId="fe7e31eacd5e7174" providerId="LiveId" clId="{BA6963A4-73BC-49C6-AAD2-43C9429CA8E0}" dt="2024-02-12T13:24:07.547" v="1581" actId="21"/>
          <ac:spMkLst>
            <pc:docMk/>
            <pc:sldMk cId="2769985526" sldId="258"/>
            <ac:spMk id="30" creationId="{434AFCDE-8B8D-FD4A-634F-8FA3385A8E48}"/>
          </ac:spMkLst>
        </pc:spChg>
        <pc:spChg chg="mod">
          <ac:chgData name="Ishii Daichi" userId="fe7e31eacd5e7174" providerId="LiveId" clId="{BA6963A4-73BC-49C6-AAD2-43C9429CA8E0}" dt="2024-02-12T14:09:40.407" v="2290" actId="165"/>
          <ac:spMkLst>
            <pc:docMk/>
            <pc:sldMk cId="2769985526" sldId="258"/>
            <ac:spMk id="31" creationId="{61FB9B46-CFB7-99BE-ECFD-38A56F0508CA}"/>
          </ac:spMkLst>
        </pc:spChg>
        <pc:spChg chg="mod">
          <ac:chgData name="Ishii Daichi" userId="fe7e31eacd5e7174" providerId="LiveId" clId="{BA6963A4-73BC-49C6-AAD2-43C9429CA8E0}" dt="2024-02-12T14:09:40.407" v="2290" actId="165"/>
          <ac:spMkLst>
            <pc:docMk/>
            <pc:sldMk cId="2769985526" sldId="258"/>
            <ac:spMk id="32" creationId="{695F1211-ADF5-8FC1-ACD9-AA98FA84E6D8}"/>
          </ac:spMkLst>
        </pc:spChg>
        <pc:spChg chg="mod">
          <ac:chgData name="Ishii Daichi" userId="fe7e31eacd5e7174" providerId="LiveId" clId="{BA6963A4-73BC-49C6-AAD2-43C9429CA8E0}" dt="2024-02-12T14:09:40.407" v="2290" actId="165"/>
          <ac:spMkLst>
            <pc:docMk/>
            <pc:sldMk cId="2769985526" sldId="258"/>
            <ac:spMk id="33" creationId="{4C6AA541-B16F-BA46-6A48-00C139393F81}"/>
          </ac:spMkLst>
        </pc:spChg>
        <pc:spChg chg="mod">
          <ac:chgData name="Ishii Daichi" userId="fe7e31eacd5e7174" providerId="LiveId" clId="{BA6963A4-73BC-49C6-AAD2-43C9429CA8E0}" dt="2024-02-12T14:09:40.407" v="2290" actId="165"/>
          <ac:spMkLst>
            <pc:docMk/>
            <pc:sldMk cId="2769985526" sldId="258"/>
            <ac:spMk id="34" creationId="{ABE11048-F96E-78C3-3FD5-8E1D1D86FFE3}"/>
          </ac:spMkLst>
        </pc:spChg>
        <pc:spChg chg="mod">
          <ac:chgData name="Ishii Daichi" userId="fe7e31eacd5e7174" providerId="LiveId" clId="{BA6963A4-73BC-49C6-AAD2-43C9429CA8E0}" dt="2024-02-12T14:09:40.407" v="2290" actId="165"/>
          <ac:spMkLst>
            <pc:docMk/>
            <pc:sldMk cId="2769985526" sldId="258"/>
            <ac:spMk id="36" creationId="{33468136-FF2D-CB37-33FF-5C550B02F216}"/>
          </ac:spMkLst>
        </pc:spChg>
        <pc:spChg chg="mod">
          <ac:chgData name="Ishii Daichi" userId="fe7e31eacd5e7174" providerId="LiveId" clId="{BA6963A4-73BC-49C6-AAD2-43C9429CA8E0}" dt="2024-02-12T14:09:40.407" v="2290" actId="165"/>
          <ac:spMkLst>
            <pc:docMk/>
            <pc:sldMk cId="2769985526" sldId="258"/>
            <ac:spMk id="37" creationId="{4A79582D-79FF-D1E1-F991-B082B00D4123}"/>
          </ac:spMkLst>
        </pc:spChg>
        <pc:spChg chg="mod">
          <ac:chgData name="Ishii Daichi" userId="fe7e31eacd5e7174" providerId="LiveId" clId="{BA6963A4-73BC-49C6-AAD2-43C9429CA8E0}" dt="2024-02-12T14:09:40.407" v="2290" actId="165"/>
          <ac:spMkLst>
            <pc:docMk/>
            <pc:sldMk cId="2769985526" sldId="258"/>
            <ac:spMk id="38" creationId="{1A0F76AD-3DF5-FFBC-332D-CC4ADC686869}"/>
          </ac:spMkLst>
        </pc:spChg>
        <pc:spChg chg="mod">
          <ac:chgData name="Ishii Daichi" userId="fe7e31eacd5e7174" providerId="LiveId" clId="{BA6963A4-73BC-49C6-AAD2-43C9429CA8E0}" dt="2024-02-12T14:09:40.407" v="2290" actId="165"/>
          <ac:spMkLst>
            <pc:docMk/>
            <pc:sldMk cId="2769985526" sldId="258"/>
            <ac:spMk id="40" creationId="{00CF6C60-5AF7-4367-3AD5-6F6498E9234D}"/>
          </ac:spMkLst>
        </pc:spChg>
        <pc:spChg chg="mod">
          <ac:chgData name="Ishii Daichi" userId="fe7e31eacd5e7174" providerId="LiveId" clId="{BA6963A4-73BC-49C6-AAD2-43C9429CA8E0}" dt="2024-02-12T14:09:40.407" v="2290" actId="165"/>
          <ac:spMkLst>
            <pc:docMk/>
            <pc:sldMk cId="2769985526" sldId="258"/>
            <ac:spMk id="41" creationId="{8C5E7677-D1EB-578F-6FD2-9D98151EDC44}"/>
          </ac:spMkLst>
        </pc:spChg>
        <pc:spChg chg="mod">
          <ac:chgData name="Ishii Daichi" userId="fe7e31eacd5e7174" providerId="LiveId" clId="{BA6963A4-73BC-49C6-AAD2-43C9429CA8E0}" dt="2024-02-12T14:09:40.407" v="2290" actId="165"/>
          <ac:spMkLst>
            <pc:docMk/>
            <pc:sldMk cId="2769985526" sldId="258"/>
            <ac:spMk id="42" creationId="{B8CB4B30-F9F6-493A-F96E-57FD6A3F19D2}"/>
          </ac:spMkLst>
        </pc:spChg>
        <pc:spChg chg="mod">
          <ac:chgData name="Ishii Daichi" userId="fe7e31eacd5e7174" providerId="LiveId" clId="{BA6963A4-73BC-49C6-AAD2-43C9429CA8E0}" dt="2024-02-12T14:09:40.407" v="2290" actId="165"/>
          <ac:spMkLst>
            <pc:docMk/>
            <pc:sldMk cId="2769985526" sldId="258"/>
            <ac:spMk id="50" creationId="{2837DC8C-FC67-20EA-E435-C64405BCE8B6}"/>
          </ac:spMkLst>
        </pc:spChg>
        <pc:spChg chg="mod">
          <ac:chgData name="Ishii Daichi" userId="fe7e31eacd5e7174" providerId="LiveId" clId="{BA6963A4-73BC-49C6-AAD2-43C9429CA8E0}" dt="2024-02-12T14:09:40.407" v="2290" actId="165"/>
          <ac:spMkLst>
            <pc:docMk/>
            <pc:sldMk cId="2769985526" sldId="258"/>
            <ac:spMk id="51" creationId="{9CF20A5E-5E7D-9D82-8D79-5BFB1B9B3BD7}"/>
          </ac:spMkLst>
        </pc:spChg>
        <pc:spChg chg="mod">
          <ac:chgData name="Ishii Daichi" userId="fe7e31eacd5e7174" providerId="LiveId" clId="{BA6963A4-73BC-49C6-AAD2-43C9429CA8E0}" dt="2024-02-12T14:09:40.407" v="2290" actId="165"/>
          <ac:spMkLst>
            <pc:docMk/>
            <pc:sldMk cId="2769985526" sldId="258"/>
            <ac:spMk id="52" creationId="{6CBB465B-000A-BDAB-D725-7E4B0082310A}"/>
          </ac:spMkLst>
        </pc:spChg>
        <pc:spChg chg="mod">
          <ac:chgData name="Ishii Daichi" userId="fe7e31eacd5e7174" providerId="LiveId" clId="{BA6963A4-73BC-49C6-AAD2-43C9429CA8E0}" dt="2024-02-12T14:09:40.407" v="2290" actId="165"/>
          <ac:spMkLst>
            <pc:docMk/>
            <pc:sldMk cId="2769985526" sldId="258"/>
            <ac:spMk id="53" creationId="{2C1D3371-2E45-9204-11E7-0724FD7D191F}"/>
          </ac:spMkLst>
        </pc:spChg>
        <pc:spChg chg="mod">
          <ac:chgData name="Ishii Daichi" userId="fe7e31eacd5e7174" providerId="LiveId" clId="{BA6963A4-73BC-49C6-AAD2-43C9429CA8E0}" dt="2024-02-12T14:09:40.407" v="2290" actId="165"/>
          <ac:spMkLst>
            <pc:docMk/>
            <pc:sldMk cId="2769985526" sldId="258"/>
            <ac:spMk id="54" creationId="{7BBF1895-4064-B38E-51AB-FFAE2C9DBA63}"/>
          </ac:spMkLst>
        </pc:spChg>
        <pc:spChg chg="mod">
          <ac:chgData name="Ishii Daichi" userId="fe7e31eacd5e7174" providerId="LiveId" clId="{BA6963A4-73BC-49C6-AAD2-43C9429CA8E0}" dt="2024-02-12T14:09:40.407" v="2290" actId="165"/>
          <ac:spMkLst>
            <pc:docMk/>
            <pc:sldMk cId="2769985526" sldId="258"/>
            <ac:spMk id="55" creationId="{F4E4EE95-D5C9-579E-A75D-9E6CB181DF3E}"/>
          </ac:spMkLst>
        </pc:spChg>
        <pc:spChg chg="mod">
          <ac:chgData name="Ishii Daichi" userId="fe7e31eacd5e7174" providerId="LiveId" clId="{BA6963A4-73BC-49C6-AAD2-43C9429CA8E0}" dt="2024-02-12T14:09:40.407" v="2290" actId="165"/>
          <ac:spMkLst>
            <pc:docMk/>
            <pc:sldMk cId="2769985526" sldId="258"/>
            <ac:spMk id="56" creationId="{D6035D83-0CFB-B5F6-65A6-C05ED2BC8DDF}"/>
          </ac:spMkLst>
        </pc:spChg>
        <pc:spChg chg="add mod">
          <ac:chgData name="Ishii Daichi" userId="fe7e31eacd5e7174" providerId="LiveId" clId="{BA6963A4-73BC-49C6-AAD2-43C9429CA8E0}" dt="2024-02-12T13:19:43.278" v="1483" actId="20577"/>
          <ac:spMkLst>
            <pc:docMk/>
            <pc:sldMk cId="2769985526" sldId="258"/>
            <ac:spMk id="57" creationId="{AF9B3216-0841-88DB-E21B-9ADA277D6E78}"/>
          </ac:spMkLst>
        </pc:spChg>
        <pc:spChg chg="add mod">
          <ac:chgData name="Ishii Daichi" userId="fe7e31eacd5e7174" providerId="LiveId" clId="{BA6963A4-73BC-49C6-AAD2-43C9429CA8E0}" dt="2024-02-12T13:21:46.639" v="1525" actId="1076"/>
          <ac:spMkLst>
            <pc:docMk/>
            <pc:sldMk cId="2769985526" sldId="258"/>
            <ac:spMk id="58" creationId="{0081BCBD-0A88-1BCC-FD33-24AA2AFB99F6}"/>
          </ac:spMkLst>
        </pc:spChg>
        <pc:spChg chg="add mod">
          <ac:chgData name="Ishii Daichi" userId="fe7e31eacd5e7174" providerId="LiveId" clId="{BA6963A4-73BC-49C6-AAD2-43C9429CA8E0}" dt="2024-02-12T13:24:15.005" v="1582" actId="1076"/>
          <ac:spMkLst>
            <pc:docMk/>
            <pc:sldMk cId="2769985526" sldId="258"/>
            <ac:spMk id="59" creationId="{9CCDDB49-ADF9-DB85-0D66-E95A9464CACF}"/>
          </ac:spMkLst>
        </pc:spChg>
        <pc:spChg chg="add mod">
          <ac:chgData name="Ishii Daichi" userId="fe7e31eacd5e7174" providerId="LiveId" clId="{BA6963A4-73BC-49C6-AAD2-43C9429CA8E0}" dt="2024-02-12T13:23:28.193" v="1573" actId="1076"/>
          <ac:spMkLst>
            <pc:docMk/>
            <pc:sldMk cId="2769985526" sldId="258"/>
            <ac:spMk id="60" creationId="{CDD83B38-147A-8BB1-E034-8F38B8635E8A}"/>
          </ac:spMkLst>
        </pc:spChg>
        <pc:spChg chg="add mod">
          <ac:chgData name="Ishii Daichi" userId="fe7e31eacd5e7174" providerId="LiveId" clId="{BA6963A4-73BC-49C6-AAD2-43C9429CA8E0}" dt="2024-02-12T13:24:24.236" v="1585" actId="1076"/>
          <ac:spMkLst>
            <pc:docMk/>
            <pc:sldMk cId="2769985526" sldId="258"/>
            <ac:spMk id="61" creationId="{33C8C4FD-A775-31C2-6B44-DC66AF620C1A}"/>
          </ac:spMkLst>
        </pc:spChg>
        <pc:spChg chg="add mod">
          <ac:chgData name="Ishii Daichi" userId="fe7e31eacd5e7174" providerId="LiveId" clId="{BA6963A4-73BC-49C6-AAD2-43C9429CA8E0}" dt="2024-02-12T13:23:47.287" v="1578" actId="1076"/>
          <ac:spMkLst>
            <pc:docMk/>
            <pc:sldMk cId="2769985526" sldId="258"/>
            <ac:spMk id="62" creationId="{38E3F04F-5253-B7DD-A5FA-53375E69A27F}"/>
          </ac:spMkLst>
        </pc:spChg>
        <pc:spChg chg="add mod">
          <ac:chgData name="Ishii Daichi" userId="fe7e31eacd5e7174" providerId="LiveId" clId="{BA6963A4-73BC-49C6-AAD2-43C9429CA8E0}" dt="2024-02-12T14:07:02.690" v="2263" actId="1076"/>
          <ac:spMkLst>
            <pc:docMk/>
            <pc:sldMk cId="2769985526" sldId="258"/>
            <ac:spMk id="63" creationId="{658177ED-B811-A4E8-AF32-B39BC6C01420}"/>
          </ac:spMkLst>
        </pc:spChg>
        <pc:spChg chg="add mod">
          <ac:chgData name="Ishii Daichi" userId="fe7e31eacd5e7174" providerId="LiveId" clId="{BA6963A4-73BC-49C6-AAD2-43C9429CA8E0}" dt="2024-02-12T14:06:59.950" v="2262" actId="1076"/>
          <ac:spMkLst>
            <pc:docMk/>
            <pc:sldMk cId="2769985526" sldId="258"/>
            <ac:spMk id="64" creationId="{D8721540-5BE3-4CFE-0EA9-1B7EF5BBEF25}"/>
          </ac:spMkLst>
        </pc:spChg>
        <pc:grpChg chg="add del mod">
          <ac:chgData name="Ishii Daichi" userId="fe7e31eacd5e7174" providerId="LiveId" clId="{BA6963A4-73BC-49C6-AAD2-43C9429CA8E0}" dt="2024-02-12T14:09:40.407" v="2290" actId="165"/>
          <ac:grpSpMkLst>
            <pc:docMk/>
            <pc:sldMk cId="2769985526" sldId="258"/>
            <ac:grpSpMk id="3" creationId="{AA74D60A-0D8F-4A90-8FEE-08BD232C21CC}"/>
          </ac:grpSpMkLst>
        </pc:grpChg>
        <pc:grpChg chg="add del mod topLvl">
          <ac:chgData name="Ishii Daichi" userId="fe7e31eacd5e7174" providerId="LiveId" clId="{BA6963A4-73BC-49C6-AAD2-43C9429CA8E0}" dt="2024-02-12T14:09:40.407" v="2290" actId="165"/>
          <ac:grpSpMkLst>
            <pc:docMk/>
            <pc:sldMk cId="2769985526" sldId="258"/>
            <ac:grpSpMk id="5" creationId="{2BC561FD-5A90-F136-5F4E-0EAC618732C7}"/>
          </ac:grpSpMkLst>
        </pc:grpChg>
        <pc:grpChg chg="mod topLvl">
          <ac:chgData name="Ishii Daichi" userId="fe7e31eacd5e7174" providerId="LiveId" clId="{BA6963A4-73BC-49C6-AAD2-43C9429CA8E0}" dt="2024-02-12T14:09:40.407" v="2290" actId="165"/>
          <ac:grpSpMkLst>
            <pc:docMk/>
            <pc:sldMk cId="2769985526" sldId="258"/>
            <ac:grpSpMk id="24" creationId="{DADA7023-8171-D22F-7A7E-CB4E26CC965E}"/>
          </ac:grpSpMkLst>
        </pc:grpChg>
        <pc:grpChg chg="del mod">
          <ac:chgData name="Ishii Daichi" userId="fe7e31eacd5e7174" providerId="LiveId" clId="{BA6963A4-73BC-49C6-AAD2-43C9429CA8E0}" dt="2024-02-12T13:24:07.547" v="1581" actId="21"/>
          <ac:grpSpMkLst>
            <pc:docMk/>
            <pc:sldMk cId="2769985526" sldId="258"/>
            <ac:grpSpMk id="25" creationId="{09DA6AD5-8B38-4178-4362-26536E638B60}"/>
          </ac:grpSpMkLst>
        </pc:grpChg>
        <pc:grpChg chg="mod topLvl">
          <ac:chgData name="Ishii Daichi" userId="fe7e31eacd5e7174" providerId="LiveId" clId="{BA6963A4-73BC-49C6-AAD2-43C9429CA8E0}" dt="2024-02-12T14:09:40.407" v="2290" actId="165"/>
          <ac:grpSpMkLst>
            <pc:docMk/>
            <pc:sldMk cId="2769985526" sldId="258"/>
            <ac:grpSpMk id="29" creationId="{A94C0B7E-E017-E02D-6831-4C76ED7BC9AF}"/>
          </ac:grpSpMkLst>
        </pc:grpChg>
        <pc:grpChg chg="mod">
          <ac:chgData name="Ishii Daichi" userId="fe7e31eacd5e7174" providerId="LiveId" clId="{BA6963A4-73BC-49C6-AAD2-43C9429CA8E0}" dt="2024-02-12T14:09:40.407" v="2290" actId="165"/>
          <ac:grpSpMkLst>
            <pc:docMk/>
            <pc:sldMk cId="2769985526" sldId="258"/>
            <ac:grpSpMk id="39" creationId="{F291C649-7B42-8D41-8AAC-B9FF1D932E29}"/>
          </ac:grpSpMkLst>
        </pc:grpChg>
        <pc:picChg chg="del">
          <ac:chgData name="Ishii Daichi" userId="fe7e31eacd5e7174" providerId="LiveId" clId="{BA6963A4-73BC-49C6-AAD2-43C9429CA8E0}" dt="2024-02-12T13:13:37.206" v="1361" actId="21"/>
          <ac:picMkLst>
            <pc:docMk/>
            <pc:sldMk cId="2769985526" sldId="258"/>
            <ac:picMk id="22" creationId="{8C429907-E68C-5A2B-4708-D2FADC092ABA}"/>
          </ac:picMkLst>
        </pc:picChg>
        <pc:picChg chg="mod topLvl">
          <ac:chgData name="Ishii Daichi" userId="fe7e31eacd5e7174" providerId="LiveId" clId="{BA6963A4-73BC-49C6-AAD2-43C9429CA8E0}" dt="2024-02-12T14:09:40.407" v="2290" actId="165"/>
          <ac:picMkLst>
            <pc:docMk/>
            <pc:sldMk cId="2769985526" sldId="258"/>
            <ac:picMk id="26" creationId="{F8A4FE86-7E7E-4465-78A4-6C1C29B5A20D}"/>
          </ac:picMkLst>
        </pc:picChg>
        <pc:cxnChg chg="mod topLvl">
          <ac:chgData name="Ishii Daichi" userId="fe7e31eacd5e7174" providerId="LiveId" clId="{BA6963A4-73BC-49C6-AAD2-43C9429CA8E0}" dt="2024-02-12T14:09:40.407" v="2290" actId="165"/>
          <ac:cxnSpMkLst>
            <pc:docMk/>
            <pc:sldMk cId="2769985526" sldId="258"/>
            <ac:cxnSpMk id="9" creationId="{FD6AD57E-94F2-E887-F970-7EA1D479AB5B}"/>
          </ac:cxnSpMkLst>
        </pc:cxnChg>
        <pc:cxnChg chg="mod topLvl">
          <ac:chgData name="Ishii Daichi" userId="fe7e31eacd5e7174" providerId="LiveId" clId="{BA6963A4-73BC-49C6-AAD2-43C9429CA8E0}" dt="2024-02-12T14:09:40.407" v="2290" actId="165"/>
          <ac:cxnSpMkLst>
            <pc:docMk/>
            <pc:sldMk cId="2769985526" sldId="258"/>
            <ac:cxnSpMk id="14" creationId="{806D8454-9417-DD62-9917-558DCF01D68D}"/>
          </ac:cxnSpMkLst>
        </pc:cxnChg>
        <pc:cxnChg chg="mod topLvl">
          <ac:chgData name="Ishii Daichi" userId="fe7e31eacd5e7174" providerId="LiveId" clId="{BA6963A4-73BC-49C6-AAD2-43C9429CA8E0}" dt="2024-02-12T14:09:40.407" v="2290" actId="165"/>
          <ac:cxnSpMkLst>
            <pc:docMk/>
            <pc:sldMk cId="2769985526" sldId="258"/>
            <ac:cxnSpMk id="16" creationId="{8209EF11-9DD9-95DF-12D9-E9308681097F}"/>
          </ac:cxnSpMkLst>
        </pc:cxnChg>
        <pc:cxnChg chg="mod topLvl">
          <ac:chgData name="Ishii Daichi" userId="fe7e31eacd5e7174" providerId="LiveId" clId="{BA6963A4-73BC-49C6-AAD2-43C9429CA8E0}" dt="2024-02-12T14:09:40.407" v="2290" actId="165"/>
          <ac:cxnSpMkLst>
            <pc:docMk/>
            <pc:sldMk cId="2769985526" sldId="258"/>
            <ac:cxnSpMk id="17" creationId="{66AC3C2A-5C00-6124-2DB7-96DACD2A5D1D}"/>
          </ac:cxnSpMkLst>
        </pc:cxnChg>
        <pc:cxnChg chg="mod">
          <ac:chgData name="Ishii Daichi" userId="fe7e31eacd5e7174" providerId="LiveId" clId="{BA6963A4-73BC-49C6-AAD2-43C9429CA8E0}" dt="2024-02-12T14:09:40.407" v="2290" actId="165"/>
          <ac:cxnSpMkLst>
            <pc:docMk/>
            <pc:sldMk cId="2769985526" sldId="258"/>
            <ac:cxnSpMk id="35" creationId="{F518310E-939B-DA7C-2EF7-B355EFADF7B1}"/>
          </ac:cxnSpMkLst>
        </pc:cxnChg>
        <pc:cxnChg chg="mod">
          <ac:chgData name="Ishii Daichi" userId="fe7e31eacd5e7174" providerId="LiveId" clId="{BA6963A4-73BC-49C6-AAD2-43C9429CA8E0}" dt="2024-02-12T14:09:40.407" v="2290" actId="165"/>
          <ac:cxnSpMkLst>
            <pc:docMk/>
            <pc:sldMk cId="2769985526" sldId="258"/>
            <ac:cxnSpMk id="43" creationId="{0E171D05-2120-9078-FB00-2BE5357668D7}"/>
          </ac:cxnSpMkLst>
        </pc:cxnChg>
        <pc:cxnChg chg="mod">
          <ac:chgData name="Ishii Daichi" userId="fe7e31eacd5e7174" providerId="LiveId" clId="{BA6963A4-73BC-49C6-AAD2-43C9429CA8E0}" dt="2024-02-12T14:09:40.407" v="2290" actId="165"/>
          <ac:cxnSpMkLst>
            <pc:docMk/>
            <pc:sldMk cId="2769985526" sldId="258"/>
            <ac:cxnSpMk id="44" creationId="{85DBC8FF-EABD-D2B5-60CF-B74986F791EB}"/>
          </ac:cxnSpMkLst>
        </pc:cxnChg>
        <pc:cxnChg chg="mod">
          <ac:chgData name="Ishii Daichi" userId="fe7e31eacd5e7174" providerId="LiveId" clId="{BA6963A4-73BC-49C6-AAD2-43C9429CA8E0}" dt="2024-02-12T14:09:40.407" v="2290" actId="165"/>
          <ac:cxnSpMkLst>
            <pc:docMk/>
            <pc:sldMk cId="2769985526" sldId="258"/>
            <ac:cxnSpMk id="45" creationId="{1BC867DF-971B-13EF-D02B-A70741D7A161}"/>
          </ac:cxnSpMkLst>
        </pc:cxnChg>
        <pc:cxnChg chg="mod">
          <ac:chgData name="Ishii Daichi" userId="fe7e31eacd5e7174" providerId="LiveId" clId="{BA6963A4-73BC-49C6-AAD2-43C9429CA8E0}" dt="2024-02-12T14:09:40.407" v="2290" actId="165"/>
          <ac:cxnSpMkLst>
            <pc:docMk/>
            <pc:sldMk cId="2769985526" sldId="258"/>
            <ac:cxnSpMk id="46" creationId="{C9E64FC0-DB81-E695-6791-7E92810B5B16}"/>
          </ac:cxnSpMkLst>
        </pc:cxnChg>
        <pc:cxnChg chg="mod">
          <ac:chgData name="Ishii Daichi" userId="fe7e31eacd5e7174" providerId="LiveId" clId="{BA6963A4-73BC-49C6-AAD2-43C9429CA8E0}" dt="2024-02-12T14:09:40.407" v="2290" actId="165"/>
          <ac:cxnSpMkLst>
            <pc:docMk/>
            <pc:sldMk cId="2769985526" sldId="258"/>
            <ac:cxnSpMk id="47" creationId="{350F2B7A-A7FD-BDC3-4C56-327BDD50D221}"/>
          </ac:cxnSpMkLst>
        </pc:cxnChg>
        <pc:cxnChg chg="mod">
          <ac:chgData name="Ishii Daichi" userId="fe7e31eacd5e7174" providerId="LiveId" clId="{BA6963A4-73BC-49C6-AAD2-43C9429CA8E0}" dt="2024-02-12T14:09:40.407" v="2290" actId="165"/>
          <ac:cxnSpMkLst>
            <pc:docMk/>
            <pc:sldMk cId="2769985526" sldId="258"/>
            <ac:cxnSpMk id="48" creationId="{7DE5B144-012A-D710-B5F2-DFF3C1E3E98B}"/>
          </ac:cxnSpMkLst>
        </pc:cxnChg>
        <pc:cxnChg chg="mod">
          <ac:chgData name="Ishii Daichi" userId="fe7e31eacd5e7174" providerId="LiveId" clId="{BA6963A4-73BC-49C6-AAD2-43C9429CA8E0}" dt="2024-02-12T14:09:40.407" v="2290" actId="165"/>
          <ac:cxnSpMkLst>
            <pc:docMk/>
            <pc:sldMk cId="2769985526" sldId="258"/>
            <ac:cxnSpMk id="49" creationId="{EE442E5E-CFA7-325F-6917-57BEB3F32D02}"/>
          </ac:cxnSpMkLst>
        </pc:cxnChg>
        <pc:cxnChg chg="add mod">
          <ac:chgData name="Ishii Daichi" userId="fe7e31eacd5e7174" providerId="LiveId" clId="{BA6963A4-73BC-49C6-AAD2-43C9429CA8E0}" dt="2024-02-12T14:07:27.292" v="2267" actId="14100"/>
          <ac:cxnSpMkLst>
            <pc:docMk/>
            <pc:sldMk cId="2769985526" sldId="258"/>
            <ac:cxnSpMk id="66" creationId="{ED733D79-72AA-786B-CA1B-7F76AC13D320}"/>
          </ac:cxnSpMkLst>
        </pc:cxnChg>
      </pc:sldChg>
      <pc:sldChg chg="addSp delSp modSp mod">
        <pc:chgData name="Ishii Daichi" userId="fe7e31eacd5e7174" providerId="LiveId" clId="{BA6963A4-73BC-49C6-AAD2-43C9429CA8E0}" dt="2024-02-12T14:16:49.192" v="2421" actId="113"/>
        <pc:sldMkLst>
          <pc:docMk/>
          <pc:sldMk cId="3368413302" sldId="277"/>
        </pc:sldMkLst>
        <pc:spChg chg="add mod">
          <ac:chgData name="Ishii Daichi" userId="fe7e31eacd5e7174" providerId="LiveId" clId="{BA6963A4-73BC-49C6-AAD2-43C9429CA8E0}" dt="2024-02-12T11:02:48.193" v="1134" actId="1076"/>
          <ac:spMkLst>
            <pc:docMk/>
            <pc:sldMk cId="3368413302" sldId="277"/>
            <ac:spMk id="2" creationId="{5D4F13E9-4C25-4A99-90F0-78BCD5B84FAA}"/>
          </ac:spMkLst>
        </pc:spChg>
        <pc:spChg chg="add del mod">
          <ac:chgData name="Ishii Daichi" userId="fe7e31eacd5e7174" providerId="LiveId" clId="{BA6963A4-73BC-49C6-AAD2-43C9429CA8E0}" dt="2024-02-12T10:18:12.104" v="248" actId="21"/>
          <ac:spMkLst>
            <pc:docMk/>
            <pc:sldMk cId="3368413302" sldId="277"/>
            <ac:spMk id="3" creationId="{870BB168-CB01-2533-5F46-CFD8358FF28C}"/>
          </ac:spMkLst>
        </pc:spChg>
        <pc:spChg chg="add del mod">
          <ac:chgData name="Ishii Daichi" userId="fe7e31eacd5e7174" providerId="LiveId" clId="{BA6963A4-73BC-49C6-AAD2-43C9429CA8E0}" dt="2024-02-12T10:22:09.912" v="328" actId="21"/>
          <ac:spMkLst>
            <pc:docMk/>
            <pc:sldMk cId="3368413302" sldId="277"/>
            <ac:spMk id="4" creationId="{2192895B-A290-D399-9F0B-FDD44134815F}"/>
          </ac:spMkLst>
        </pc:spChg>
        <pc:spChg chg="add del mod">
          <ac:chgData name="Ishii Daichi" userId="fe7e31eacd5e7174" providerId="LiveId" clId="{BA6963A4-73BC-49C6-AAD2-43C9429CA8E0}" dt="2024-02-12T10:19:16.396" v="298" actId="21"/>
          <ac:spMkLst>
            <pc:docMk/>
            <pc:sldMk cId="3368413302" sldId="277"/>
            <ac:spMk id="5" creationId="{0853CE9E-3BC9-913C-B328-CE5B5484BB94}"/>
          </ac:spMkLst>
        </pc:spChg>
        <pc:spChg chg="add mod">
          <ac:chgData name="Ishii Daichi" userId="fe7e31eacd5e7174" providerId="LiveId" clId="{BA6963A4-73BC-49C6-AAD2-43C9429CA8E0}" dt="2024-02-12T14:16:46.938" v="2420" actId="113"/>
          <ac:spMkLst>
            <pc:docMk/>
            <pc:sldMk cId="3368413302" sldId="277"/>
            <ac:spMk id="6" creationId="{5A36E172-5A3E-A28A-B3D2-8562E294BAB0}"/>
          </ac:spMkLst>
        </pc:spChg>
        <pc:spChg chg="add del mod">
          <ac:chgData name="Ishii Daichi" userId="fe7e31eacd5e7174" providerId="LiveId" clId="{BA6963A4-73BC-49C6-AAD2-43C9429CA8E0}" dt="2024-02-12T10:18:33.770" v="291" actId="21"/>
          <ac:spMkLst>
            <pc:docMk/>
            <pc:sldMk cId="3368413302" sldId="277"/>
            <ac:spMk id="7" creationId="{559FB98A-B0A5-E2EF-0B16-59552FA1D8F0}"/>
          </ac:spMkLst>
        </pc:spChg>
        <pc:spChg chg="add mod">
          <ac:chgData name="Ishii Daichi" userId="fe7e31eacd5e7174" providerId="LiveId" clId="{BA6963A4-73BC-49C6-AAD2-43C9429CA8E0}" dt="2024-02-12T14:16:49.192" v="2421" actId="113"/>
          <ac:spMkLst>
            <pc:docMk/>
            <pc:sldMk cId="3368413302" sldId="277"/>
            <ac:spMk id="8" creationId="{5F59C240-36CB-B245-7E55-0FBC5AFF14A9}"/>
          </ac:spMkLst>
        </pc:spChg>
        <pc:spChg chg="add mod ord">
          <ac:chgData name="Ishii Daichi" userId="fe7e31eacd5e7174" providerId="LiveId" clId="{BA6963A4-73BC-49C6-AAD2-43C9429CA8E0}" dt="2024-02-12T10:55:02.861" v="1023" actId="207"/>
          <ac:spMkLst>
            <pc:docMk/>
            <pc:sldMk cId="3368413302" sldId="277"/>
            <ac:spMk id="9" creationId="{B7AB4904-0F00-07A5-0724-8EDDD00BC8A2}"/>
          </ac:spMkLst>
        </pc:spChg>
        <pc:spChg chg="add del mod ord">
          <ac:chgData name="Ishii Daichi" userId="fe7e31eacd5e7174" providerId="LiveId" clId="{BA6963A4-73BC-49C6-AAD2-43C9429CA8E0}" dt="2024-02-12T10:22:12.146" v="329" actId="21"/>
          <ac:spMkLst>
            <pc:docMk/>
            <pc:sldMk cId="3368413302" sldId="277"/>
            <ac:spMk id="10" creationId="{44F702A2-0C57-8451-7AEE-6F74BD73AA03}"/>
          </ac:spMkLst>
        </pc:spChg>
        <pc:spChg chg="add mod ord">
          <ac:chgData name="Ishii Daichi" userId="fe7e31eacd5e7174" providerId="LiveId" clId="{BA6963A4-73BC-49C6-AAD2-43C9429CA8E0}" dt="2024-02-12T10:54:41.454" v="1019" actId="207"/>
          <ac:spMkLst>
            <pc:docMk/>
            <pc:sldMk cId="3368413302" sldId="277"/>
            <ac:spMk id="11" creationId="{BCAA14E0-79AF-D4A5-A9E1-4F8B1C01E5FF}"/>
          </ac:spMkLst>
        </pc:spChg>
        <pc:spChg chg="mod">
          <ac:chgData name="Ishii Daichi" userId="fe7e31eacd5e7174" providerId="LiveId" clId="{BA6963A4-73BC-49C6-AAD2-43C9429CA8E0}" dt="2024-02-12T10:15:33.052" v="51" actId="20577"/>
          <ac:spMkLst>
            <pc:docMk/>
            <pc:sldMk cId="3368413302" sldId="277"/>
            <ac:spMk id="13" creationId="{4C2C135D-73D5-6F31-946B-FEDFE2346E77}"/>
          </ac:spMkLst>
        </pc:spChg>
        <pc:spChg chg="add mod">
          <ac:chgData name="Ishii Daichi" userId="fe7e31eacd5e7174" providerId="LiveId" clId="{BA6963A4-73BC-49C6-AAD2-43C9429CA8E0}" dt="2024-02-12T10:54:35.931" v="1018" actId="207"/>
          <ac:spMkLst>
            <pc:docMk/>
            <pc:sldMk cId="3368413302" sldId="277"/>
            <ac:spMk id="19" creationId="{3AD165C3-D948-6AE6-E04A-056ABB28B876}"/>
          </ac:spMkLst>
        </pc:spChg>
        <pc:spChg chg="add mod">
          <ac:chgData name="Ishii Daichi" userId="fe7e31eacd5e7174" providerId="LiveId" clId="{BA6963A4-73BC-49C6-AAD2-43C9429CA8E0}" dt="2024-02-12T14:16:44.569" v="2419" actId="113"/>
          <ac:spMkLst>
            <pc:docMk/>
            <pc:sldMk cId="3368413302" sldId="277"/>
            <ac:spMk id="20" creationId="{B61C4D44-4848-F1CC-FCA3-F2D5F6360CB1}"/>
          </ac:spMkLst>
        </pc:spChg>
        <pc:spChg chg="add del mod">
          <ac:chgData name="Ishii Daichi" userId="fe7e31eacd5e7174" providerId="LiveId" clId="{BA6963A4-73BC-49C6-AAD2-43C9429CA8E0}" dt="2024-02-12T10:30:12.081" v="503" actId="21"/>
          <ac:spMkLst>
            <pc:docMk/>
            <pc:sldMk cId="3368413302" sldId="277"/>
            <ac:spMk id="24" creationId="{EBD02994-105F-1DAB-9D5D-BAA184D6EF3D}"/>
          </ac:spMkLst>
        </pc:spChg>
        <pc:spChg chg="add mod">
          <ac:chgData name="Ishii Daichi" userId="fe7e31eacd5e7174" providerId="LiveId" clId="{BA6963A4-73BC-49C6-AAD2-43C9429CA8E0}" dt="2024-02-12T10:42:30.027" v="742" actId="164"/>
          <ac:spMkLst>
            <pc:docMk/>
            <pc:sldMk cId="3368413302" sldId="277"/>
            <ac:spMk id="25" creationId="{A42C5591-C485-D558-C6AF-972C04CFF0C3}"/>
          </ac:spMkLst>
        </pc:spChg>
        <pc:spChg chg="add mod">
          <ac:chgData name="Ishii Daichi" userId="fe7e31eacd5e7174" providerId="LiveId" clId="{BA6963A4-73BC-49C6-AAD2-43C9429CA8E0}" dt="2024-02-12T13:11:07.467" v="1154" actId="1076"/>
          <ac:spMkLst>
            <pc:docMk/>
            <pc:sldMk cId="3368413302" sldId="277"/>
            <ac:spMk id="26" creationId="{11801C74-C342-D89D-23C8-096A3CA22A2C}"/>
          </ac:spMkLst>
        </pc:spChg>
        <pc:spChg chg="add mod">
          <ac:chgData name="Ishii Daichi" userId="fe7e31eacd5e7174" providerId="LiveId" clId="{BA6963A4-73BC-49C6-AAD2-43C9429CA8E0}" dt="2024-02-12T13:11:05.595" v="1153" actId="1076"/>
          <ac:spMkLst>
            <pc:docMk/>
            <pc:sldMk cId="3368413302" sldId="277"/>
            <ac:spMk id="27" creationId="{998911D7-14CA-0D77-3055-1D5718F351D6}"/>
          </ac:spMkLst>
        </pc:spChg>
        <pc:spChg chg="add mod">
          <ac:chgData name="Ishii Daichi" userId="fe7e31eacd5e7174" providerId="LiveId" clId="{BA6963A4-73BC-49C6-AAD2-43C9429CA8E0}" dt="2024-02-12T13:10:58.529" v="1149" actId="1076"/>
          <ac:spMkLst>
            <pc:docMk/>
            <pc:sldMk cId="3368413302" sldId="277"/>
            <ac:spMk id="28" creationId="{568664C2-0133-15F2-C742-50450A8E6378}"/>
          </ac:spMkLst>
        </pc:spChg>
        <pc:spChg chg="add mod">
          <ac:chgData name="Ishii Daichi" userId="fe7e31eacd5e7174" providerId="LiveId" clId="{BA6963A4-73BC-49C6-AAD2-43C9429CA8E0}" dt="2024-02-12T13:11:03.684" v="1152" actId="1076"/>
          <ac:spMkLst>
            <pc:docMk/>
            <pc:sldMk cId="3368413302" sldId="277"/>
            <ac:spMk id="31" creationId="{7A7EA67E-8EDE-97B1-0EBC-2EC4755E3D6F}"/>
          </ac:spMkLst>
        </pc:spChg>
        <pc:spChg chg="add mod">
          <ac:chgData name="Ishii Daichi" userId="fe7e31eacd5e7174" providerId="LiveId" clId="{BA6963A4-73BC-49C6-AAD2-43C9429CA8E0}" dt="2024-02-12T10:42:30.027" v="742" actId="164"/>
          <ac:spMkLst>
            <pc:docMk/>
            <pc:sldMk cId="3368413302" sldId="277"/>
            <ac:spMk id="42" creationId="{B28132E4-E5FD-8E2C-09EE-57A36A744B08}"/>
          </ac:spMkLst>
        </pc:spChg>
        <pc:spChg chg="add mod">
          <ac:chgData name="Ishii Daichi" userId="fe7e31eacd5e7174" providerId="LiveId" clId="{BA6963A4-73BC-49C6-AAD2-43C9429CA8E0}" dt="2024-02-12T13:10:29.763" v="1142" actId="2711"/>
          <ac:spMkLst>
            <pc:docMk/>
            <pc:sldMk cId="3368413302" sldId="277"/>
            <ac:spMk id="43" creationId="{F9180192-8FC3-F235-E101-A08CFF67311C}"/>
          </ac:spMkLst>
        </pc:spChg>
        <pc:spChg chg="add mod">
          <ac:chgData name="Ishii Daichi" userId="fe7e31eacd5e7174" providerId="LiveId" clId="{BA6963A4-73BC-49C6-AAD2-43C9429CA8E0}" dt="2024-02-12T13:10:35.627" v="1143" actId="2711"/>
          <ac:spMkLst>
            <pc:docMk/>
            <pc:sldMk cId="3368413302" sldId="277"/>
            <ac:spMk id="44" creationId="{B0712DEA-A300-E601-9B9E-D3A65AB3E4D2}"/>
          </ac:spMkLst>
        </pc:spChg>
        <pc:spChg chg="add mod">
          <ac:chgData name="Ishii Daichi" userId="fe7e31eacd5e7174" providerId="LiveId" clId="{BA6963A4-73BC-49C6-AAD2-43C9429CA8E0}" dt="2024-02-12T13:10:24.997" v="1141" actId="2711"/>
          <ac:spMkLst>
            <pc:docMk/>
            <pc:sldMk cId="3368413302" sldId="277"/>
            <ac:spMk id="45" creationId="{D99BAEA5-55CD-2CFD-4A2C-7EC37DF05057}"/>
          </ac:spMkLst>
        </pc:spChg>
        <pc:spChg chg="add mod">
          <ac:chgData name="Ishii Daichi" userId="fe7e31eacd5e7174" providerId="LiveId" clId="{BA6963A4-73BC-49C6-AAD2-43C9429CA8E0}" dt="2024-02-12T13:10:40.261" v="1144" actId="2711"/>
          <ac:spMkLst>
            <pc:docMk/>
            <pc:sldMk cId="3368413302" sldId="277"/>
            <ac:spMk id="46" creationId="{B17F6303-F050-C3EB-6A1D-FADDE9AC35EF}"/>
          </ac:spMkLst>
        </pc:spChg>
        <pc:spChg chg="add mod">
          <ac:chgData name="Ishii Daichi" userId="fe7e31eacd5e7174" providerId="LiveId" clId="{BA6963A4-73BC-49C6-AAD2-43C9429CA8E0}" dt="2024-02-12T13:10:14.005" v="1139" actId="2711"/>
          <ac:spMkLst>
            <pc:docMk/>
            <pc:sldMk cId="3368413302" sldId="277"/>
            <ac:spMk id="47" creationId="{9CFB6455-DF21-95F0-DC6C-D707E66FEFB9}"/>
          </ac:spMkLst>
        </pc:spChg>
        <pc:spChg chg="add mod">
          <ac:chgData name="Ishii Daichi" userId="fe7e31eacd5e7174" providerId="LiveId" clId="{BA6963A4-73BC-49C6-AAD2-43C9429CA8E0}" dt="2024-02-12T10:42:30.027" v="742" actId="164"/>
          <ac:spMkLst>
            <pc:docMk/>
            <pc:sldMk cId="3368413302" sldId="277"/>
            <ac:spMk id="48" creationId="{2845529E-B995-6108-7685-54DE5BB50642}"/>
          </ac:spMkLst>
        </pc:spChg>
        <pc:spChg chg="add mod">
          <ac:chgData name="Ishii Daichi" userId="fe7e31eacd5e7174" providerId="LiveId" clId="{BA6963A4-73BC-49C6-AAD2-43C9429CA8E0}" dt="2024-02-12T10:42:30.027" v="742" actId="164"/>
          <ac:spMkLst>
            <pc:docMk/>
            <pc:sldMk cId="3368413302" sldId="277"/>
            <ac:spMk id="49" creationId="{43410AFE-37BC-76B3-0469-01259A0A0B09}"/>
          </ac:spMkLst>
        </pc:spChg>
        <pc:spChg chg="add mod">
          <ac:chgData name="Ishii Daichi" userId="fe7e31eacd5e7174" providerId="LiveId" clId="{BA6963A4-73BC-49C6-AAD2-43C9429CA8E0}" dt="2024-02-12T10:42:30.027" v="742" actId="164"/>
          <ac:spMkLst>
            <pc:docMk/>
            <pc:sldMk cId="3368413302" sldId="277"/>
            <ac:spMk id="50" creationId="{96E245F7-1EA9-79E5-1F06-0AECCC391C82}"/>
          </ac:spMkLst>
        </pc:spChg>
        <pc:spChg chg="add mod">
          <ac:chgData name="Ishii Daichi" userId="fe7e31eacd5e7174" providerId="LiveId" clId="{BA6963A4-73BC-49C6-AAD2-43C9429CA8E0}" dt="2024-02-12T10:42:30.027" v="742" actId="164"/>
          <ac:spMkLst>
            <pc:docMk/>
            <pc:sldMk cId="3368413302" sldId="277"/>
            <ac:spMk id="51" creationId="{DC249947-B0DA-4FF7-A9EF-0E6CB80132D2}"/>
          </ac:spMkLst>
        </pc:spChg>
        <pc:spChg chg="add mod">
          <ac:chgData name="Ishii Daichi" userId="fe7e31eacd5e7174" providerId="LiveId" clId="{BA6963A4-73BC-49C6-AAD2-43C9429CA8E0}" dt="2024-02-12T10:42:30.027" v="742" actId="164"/>
          <ac:spMkLst>
            <pc:docMk/>
            <pc:sldMk cId="3368413302" sldId="277"/>
            <ac:spMk id="52" creationId="{82AB581B-4736-AD08-0A5F-A62064CCAA75}"/>
          </ac:spMkLst>
        </pc:spChg>
        <pc:spChg chg="add mod">
          <ac:chgData name="Ishii Daichi" userId="fe7e31eacd5e7174" providerId="LiveId" clId="{BA6963A4-73BC-49C6-AAD2-43C9429CA8E0}" dt="2024-02-12T10:42:30.027" v="742" actId="164"/>
          <ac:spMkLst>
            <pc:docMk/>
            <pc:sldMk cId="3368413302" sldId="277"/>
            <ac:spMk id="53" creationId="{FAA9F4F7-284A-5DD0-4376-1AF3F4D89E27}"/>
          </ac:spMkLst>
        </pc:spChg>
        <pc:spChg chg="add mod">
          <ac:chgData name="Ishii Daichi" userId="fe7e31eacd5e7174" providerId="LiveId" clId="{BA6963A4-73BC-49C6-AAD2-43C9429CA8E0}" dt="2024-02-12T10:42:30.027" v="742" actId="164"/>
          <ac:spMkLst>
            <pc:docMk/>
            <pc:sldMk cId="3368413302" sldId="277"/>
            <ac:spMk id="54" creationId="{53F3DEF4-4005-EFB3-B920-67181F474F97}"/>
          </ac:spMkLst>
        </pc:spChg>
        <pc:spChg chg="add mod">
          <ac:chgData name="Ishii Daichi" userId="fe7e31eacd5e7174" providerId="LiveId" clId="{BA6963A4-73BC-49C6-AAD2-43C9429CA8E0}" dt="2024-02-12T10:42:30.027" v="742" actId="164"/>
          <ac:spMkLst>
            <pc:docMk/>
            <pc:sldMk cId="3368413302" sldId="277"/>
            <ac:spMk id="55" creationId="{8F9DC470-23B7-3782-0005-72B9FFE1E2C3}"/>
          </ac:spMkLst>
        </pc:spChg>
        <pc:spChg chg="add mod">
          <ac:chgData name="Ishii Daichi" userId="fe7e31eacd5e7174" providerId="LiveId" clId="{BA6963A4-73BC-49C6-AAD2-43C9429CA8E0}" dt="2024-02-12T10:42:30.027" v="742" actId="164"/>
          <ac:spMkLst>
            <pc:docMk/>
            <pc:sldMk cId="3368413302" sldId="277"/>
            <ac:spMk id="56" creationId="{61553A2E-8D27-330B-CAB8-49C5BF862C56}"/>
          </ac:spMkLst>
        </pc:spChg>
        <pc:spChg chg="add mod">
          <ac:chgData name="Ishii Daichi" userId="fe7e31eacd5e7174" providerId="LiveId" clId="{BA6963A4-73BC-49C6-AAD2-43C9429CA8E0}" dt="2024-02-12T13:11:00.813" v="1151" actId="1076"/>
          <ac:spMkLst>
            <pc:docMk/>
            <pc:sldMk cId="3368413302" sldId="277"/>
            <ac:spMk id="57" creationId="{971B15B3-6981-B9BF-8C9F-1EDF1430F82E}"/>
          </ac:spMkLst>
        </pc:spChg>
        <pc:spChg chg="add mod">
          <ac:chgData name="Ishii Daichi" userId="fe7e31eacd5e7174" providerId="LiveId" clId="{BA6963A4-73BC-49C6-AAD2-43C9429CA8E0}" dt="2024-02-12T10:42:30.027" v="742" actId="164"/>
          <ac:spMkLst>
            <pc:docMk/>
            <pc:sldMk cId="3368413302" sldId="277"/>
            <ac:spMk id="58" creationId="{00741440-AE96-82C3-8BCA-FCEA7D1CAE02}"/>
          </ac:spMkLst>
        </pc:spChg>
        <pc:spChg chg="add mod">
          <ac:chgData name="Ishii Daichi" userId="fe7e31eacd5e7174" providerId="LiveId" clId="{BA6963A4-73BC-49C6-AAD2-43C9429CA8E0}" dt="2024-02-12T10:42:30.027" v="742" actId="164"/>
          <ac:spMkLst>
            <pc:docMk/>
            <pc:sldMk cId="3368413302" sldId="277"/>
            <ac:spMk id="59" creationId="{5CFA8DC5-A0C0-E8B8-831C-948371F479B6}"/>
          </ac:spMkLst>
        </pc:spChg>
        <pc:spChg chg="add mod">
          <ac:chgData name="Ishii Daichi" userId="fe7e31eacd5e7174" providerId="LiveId" clId="{BA6963A4-73BC-49C6-AAD2-43C9429CA8E0}" dt="2024-02-12T10:43:15.569" v="753" actId="164"/>
          <ac:spMkLst>
            <pc:docMk/>
            <pc:sldMk cId="3368413302" sldId="277"/>
            <ac:spMk id="60" creationId="{50BF7C51-1253-E7EB-33DF-B3F053118D3D}"/>
          </ac:spMkLst>
        </pc:spChg>
        <pc:spChg chg="add mod">
          <ac:chgData name="Ishii Daichi" userId="fe7e31eacd5e7174" providerId="LiveId" clId="{BA6963A4-73BC-49C6-AAD2-43C9429CA8E0}" dt="2024-02-12T10:42:09.155" v="737" actId="164"/>
          <ac:spMkLst>
            <pc:docMk/>
            <pc:sldMk cId="3368413302" sldId="277"/>
            <ac:spMk id="61" creationId="{63FC7045-B5A8-8BB1-F5B6-A1AD12693FAB}"/>
          </ac:spMkLst>
        </pc:spChg>
        <pc:spChg chg="add mod">
          <ac:chgData name="Ishii Daichi" userId="fe7e31eacd5e7174" providerId="LiveId" clId="{BA6963A4-73BC-49C6-AAD2-43C9429CA8E0}" dt="2024-02-12T10:41:03.208" v="715"/>
          <ac:spMkLst>
            <pc:docMk/>
            <pc:sldMk cId="3368413302" sldId="277"/>
            <ac:spMk id="62" creationId="{810791A4-23BF-DE16-29A7-59EFCBB3C2D6}"/>
          </ac:spMkLst>
        </pc:spChg>
        <pc:spChg chg="add mod">
          <ac:chgData name="Ishii Daichi" userId="fe7e31eacd5e7174" providerId="LiveId" clId="{BA6963A4-73BC-49C6-AAD2-43C9429CA8E0}" dt="2024-02-12T10:41:09.643" v="717"/>
          <ac:spMkLst>
            <pc:docMk/>
            <pc:sldMk cId="3368413302" sldId="277"/>
            <ac:spMk id="63" creationId="{67DB2B8C-F79E-F627-89B1-19B6267FDFAF}"/>
          </ac:spMkLst>
        </pc:spChg>
        <pc:spChg chg="add mod">
          <ac:chgData name="Ishii Daichi" userId="fe7e31eacd5e7174" providerId="LiveId" clId="{BA6963A4-73BC-49C6-AAD2-43C9429CA8E0}" dt="2024-02-12T10:41:14.461" v="720" actId="1076"/>
          <ac:spMkLst>
            <pc:docMk/>
            <pc:sldMk cId="3368413302" sldId="277"/>
            <ac:spMk id="64" creationId="{56AFB6B3-8A72-E720-8692-2DC72C7D74E8}"/>
          </ac:spMkLst>
        </pc:spChg>
        <pc:spChg chg="add mod">
          <ac:chgData name="Ishii Daichi" userId="fe7e31eacd5e7174" providerId="LiveId" clId="{BA6963A4-73BC-49C6-AAD2-43C9429CA8E0}" dt="2024-02-12T10:42:09.155" v="737" actId="164"/>
          <ac:spMkLst>
            <pc:docMk/>
            <pc:sldMk cId="3368413302" sldId="277"/>
            <ac:spMk id="65" creationId="{7A4E77F8-6C88-9301-022D-AF70AE58BE68}"/>
          </ac:spMkLst>
        </pc:spChg>
        <pc:spChg chg="add mod">
          <ac:chgData name="Ishii Daichi" userId="fe7e31eacd5e7174" providerId="LiveId" clId="{BA6963A4-73BC-49C6-AAD2-43C9429CA8E0}" dt="2024-02-12T10:42:09.155" v="737" actId="164"/>
          <ac:spMkLst>
            <pc:docMk/>
            <pc:sldMk cId="3368413302" sldId="277"/>
            <ac:spMk id="66" creationId="{8DE0126F-47B1-34AA-A1ED-43A9F0FE10E4}"/>
          </ac:spMkLst>
        </pc:spChg>
        <pc:spChg chg="add mod">
          <ac:chgData name="Ishii Daichi" userId="fe7e31eacd5e7174" providerId="LiveId" clId="{BA6963A4-73BC-49C6-AAD2-43C9429CA8E0}" dt="2024-02-12T10:48:19.603" v="898" actId="1076"/>
          <ac:spMkLst>
            <pc:docMk/>
            <pc:sldMk cId="3368413302" sldId="277"/>
            <ac:spMk id="72" creationId="{95487DC6-58F0-EABD-1E48-384A40EBCAB1}"/>
          </ac:spMkLst>
        </pc:spChg>
        <pc:spChg chg="add mod">
          <ac:chgData name="Ishii Daichi" userId="fe7e31eacd5e7174" providerId="LiveId" clId="{BA6963A4-73BC-49C6-AAD2-43C9429CA8E0}" dt="2024-02-12T10:44:26.785" v="771" actId="164"/>
          <ac:spMkLst>
            <pc:docMk/>
            <pc:sldMk cId="3368413302" sldId="277"/>
            <ac:spMk id="73" creationId="{0470DEA4-B42E-3DCE-C0CA-21CD1544A119}"/>
          </ac:spMkLst>
        </pc:spChg>
        <pc:spChg chg="add mod">
          <ac:chgData name="Ishii Daichi" userId="fe7e31eacd5e7174" providerId="LiveId" clId="{BA6963A4-73BC-49C6-AAD2-43C9429CA8E0}" dt="2024-02-12T10:44:26.785" v="771" actId="164"/>
          <ac:spMkLst>
            <pc:docMk/>
            <pc:sldMk cId="3368413302" sldId="277"/>
            <ac:spMk id="74" creationId="{BBF651B1-3C14-627E-7534-98191AD22668}"/>
          </ac:spMkLst>
        </pc:spChg>
        <pc:spChg chg="add mod">
          <ac:chgData name="Ishii Daichi" userId="fe7e31eacd5e7174" providerId="LiveId" clId="{BA6963A4-73BC-49C6-AAD2-43C9429CA8E0}" dt="2024-02-12T10:44:26.785" v="771" actId="164"/>
          <ac:spMkLst>
            <pc:docMk/>
            <pc:sldMk cId="3368413302" sldId="277"/>
            <ac:spMk id="75" creationId="{AF28D616-DCCB-5EF6-F382-5B16110AD919}"/>
          </ac:spMkLst>
        </pc:spChg>
        <pc:spChg chg="add mod">
          <ac:chgData name="Ishii Daichi" userId="fe7e31eacd5e7174" providerId="LiveId" clId="{BA6963A4-73BC-49C6-AAD2-43C9429CA8E0}" dt="2024-02-12T10:44:26.785" v="771" actId="164"/>
          <ac:spMkLst>
            <pc:docMk/>
            <pc:sldMk cId="3368413302" sldId="277"/>
            <ac:spMk id="76" creationId="{57D312C0-B99A-81BC-6C3F-6D5B9707971D}"/>
          </ac:spMkLst>
        </pc:spChg>
        <pc:spChg chg="add mod">
          <ac:chgData name="Ishii Daichi" userId="fe7e31eacd5e7174" providerId="LiveId" clId="{BA6963A4-73BC-49C6-AAD2-43C9429CA8E0}" dt="2024-02-12T10:45:00.552" v="781" actId="164"/>
          <ac:spMkLst>
            <pc:docMk/>
            <pc:sldMk cId="3368413302" sldId="277"/>
            <ac:spMk id="78" creationId="{545F0DEF-A74C-4E4E-AD77-D5A2D5DDFCBB}"/>
          </ac:spMkLst>
        </pc:spChg>
        <pc:spChg chg="add mod">
          <ac:chgData name="Ishii Daichi" userId="fe7e31eacd5e7174" providerId="LiveId" clId="{BA6963A4-73BC-49C6-AAD2-43C9429CA8E0}" dt="2024-02-12T10:44:48.506" v="777"/>
          <ac:spMkLst>
            <pc:docMk/>
            <pc:sldMk cId="3368413302" sldId="277"/>
            <ac:spMk id="79" creationId="{4FA9D4AB-907A-4E39-FF62-7A430FBD912F}"/>
          </ac:spMkLst>
        </pc:spChg>
        <pc:spChg chg="add mod">
          <ac:chgData name="Ishii Daichi" userId="fe7e31eacd5e7174" providerId="LiveId" clId="{BA6963A4-73BC-49C6-AAD2-43C9429CA8E0}" dt="2024-02-12T10:45:00.552" v="781" actId="164"/>
          <ac:spMkLst>
            <pc:docMk/>
            <pc:sldMk cId="3368413302" sldId="277"/>
            <ac:spMk id="80" creationId="{F4E68E6B-29E1-3239-18E7-8C87B1D08A51}"/>
          </ac:spMkLst>
        </pc:spChg>
        <pc:spChg chg="add mod">
          <ac:chgData name="Ishii Daichi" userId="fe7e31eacd5e7174" providerId="LiveId" clId="{BA6963A4-73BC-49C6-AAD2-43C9429CA8E0}" dt="2024-02-12T13:11:20.785" v="1156" actId="255"/>
          <ac:spMkLst>
            <pc:docMk/>
            <pc:sldMk cId="3368413302" sldId="277"/>
            <ac:spMk id="90" creationId="{8A2A30CB-26DA-244B-F885-ECC8449A41E2}"/>
          </ac:spMkLst>
        </pc:spChg>
        <pc:spChg chg="add mod">
          <ac:chgData name="Ishii Daichi" userId="fe7e31eacd5e7174" providerId="LiveId" clId="{BA6963A4-73BC-49C6-AAD2-43C9429CA8E0}" dt="2024-02-12T13:11:27.725" v="1158" actId="1076"/>
          <ac:spMkLst>
            <pc:docMk/>
            <pc:sldMk cId="3368413302" sldId="277"/>
            <ac:spMk id="91" creationId="{56B4BDEB-F702-62F6-9AAB-94E2449FF8B7}"/>
          </ac:spMkLst>
        </pc:spChg>
        <pc:spChg chg="add mod">
          <ac:chgData name="Ishii Daichi" userId="fe7e31eacd5e7174" providerId="LiveId" clId="{BA6963A4-73BC-49C6-AAD2-43C9429CA8E0}" dt="2024-02-12T10:48:27.216" v="901" actId="1076"/>
          <ac:spMkLst>
            <pc:docMk/>
            <pc:sldMk cId="3368413302" sldId="277"/>
            <ac:spMk id="95" creationId="{293EBA24-918E-882B-C60B-7B07D9AFA13B}"/>
          </ac:spMkLst>
        </pc:spChg>
        <pc:spChg chg="add mod">
          <ac:chgData name="Ishii Daichi" userId="fe7e31eacd5e7174" providerId="LiveId" clId="{BA6963A4-73BC-49C6-AAD2-43C9429CA8E0}" dt="2024-02-12T11:01:24.381" v="1105" actId="1076"/>
          <ac:spMkLst>
            <pc:docMk/>
            <pc:sldMk cId="3368413302" sldId="277"/>
            <ac:spMk id="96" creationId="{8C8F5AF5-4A72-8D63-DBDE-407839871104}"/>
          </ac:spMkLst>
        </pc:spChg>
        <pc:spChg chg="add del mod">
          <ac:chgData name="Ishii Daichi" userId="fe7e31eacd5e7174" providerId="LiveId" clId="{BA6963A4-73BC-49C6-AAD2-43C9429CA8E0}" dt="2024-02-12T10:53:09.102" v="1004" actId="11529"/>
          <ac:spMkLst>
            <pc:docMk/>
            <pc:sldMk cId="3368413302" sldId="277"/>
            <ac:spMk id="97" creationId="{A1650FC3-3A45-63AB-FCFB-B5A8929972E6}"/>
          </ac:spMkLst>
        </pc:spChg>
        <pc:spChg chg="add mod">
          <ac:chgData name="Ishii Daichi" userId="fe7e31eacd5e7174" providerId="LiveId" clId="{BA6963A4-73BC-49C6-AAD2-43C9429CA8E0}" dt="2024-02-12T10:53:58.496" v="1017" actId="207"/>
          <ac:spMkLst>
            <pc:docMk/>
            <pc:sldMk cId="3368413302" sldId="277"/>
            <ac:spMk id="98" creationId="{B5489E8C-B857-ADDD-35B7-2D3046BF013D}"/>
          </ac:spMkLst>
        </pc:spChg>
        <pc:spChg chg="add mod">
          <ac:chgData name="Ishii Daichi" userId="fe7e31eacd5e7174" providerId="LiveId" clId="{BA6963A4-73BC-49C6-AAD2-43C9429CA8E0}" dt="2024-02-12T10:55:08.019" v="1024" actId="1076"/>
          <ac:spMkLst>
            <pc:docMk/>
            <pc:sldMk cId="3368413302" sldId="277"/>
            <ac:spMk id="99" creationId="{15DC1284-46D4-13BC-F18A-3E978CFB998F}"/>
          </ac:spMkLst>
        </pc:spChg>
        <pc:spChg chg="add mod">
          <ac:chgData name="Ishii Daichi" userId="fe7e31eacd5e7174" providerId="LiveId" clId="{BA6963A4-73BC-49C6-AAD2-43C9429CA8E0}" dt="2024-02-12T10:55:50.731" v="1059" actId="255"/>
          <ac:spMkLst>
            <pc:docMk/>
            <pc:sldMk cId="3368413302" sldId="277"/>
            <ac:spMk id="100" creationId="{080C0637-16D9-86A1-04A6-5834CAA66803}"/>
          </ac:spMkLst>
        </pc:spChg>
        <pc:spChg chg="add mod">
          <ac:chgData name="Ishii Daichi" userId="fe7e31eacd5e7174" providerId="LiveId" clId="{BA6963A4-73BC-49C6-AAD2-43C9429CA8E0}" dt="2024-02-12T10:55:44.595" v="1058" actId="1076"/>
          <ac:spMkLst>
            <pc:docMk/>
            <pc:sldMk cId="3368413302" sldId="277"/>
            <ac:spMk id="101" creationId="{ED06662F-079B-B081-6143-687D4676A0B6}"/>
          </ac:spMkLst>
        </pc:spChg>
        <pc:spChg chg="add mod">
          <ac:chgData name="Ishii Daichi" userId="fe7e31eacd5e7174" providerId="LiveId" clId="{BA6963A4-73BC-49C6-AAD2-43C9429CA8E0}" dt="2024-02-12T10:57:31.455" v="1095" actId="1076"/>
          <ac:spMkLst>
            <pc:docMk/>
            <pc:sldMk cId="3368413302" sldId="277"/>
            <ac:spMk id="110" creationId="{177A2AEF-CC39-8DCB-AB81-0054AC3FD54D}"/>
          </ac:spMkLst>
        </pc:spChg>
        <pc:grpChg chg="add del mod">
          <ac:chgData name="Ishii Daichi" userId="fe7e31eacd5e7174" providerId="LiveId" clId="{BA6963A4-73BC-49C6-AAD2-43C9429CA8E0}" dt="2024-02-12T10:27:49.450" v="465" actId="165"/>
          <ac:grpSpMkLst>
            <pc:docMk/>
            <pc:sldMk cId="3368413302" sldId="277"/>
            <ac:grpSpMk id="18" creationId="{0D5EA6EE-C732-9098-DB9C-9B63932DA1B1}"/>
          </ac:grpSpMkLst>
        </pc:grpChg>
        <pc:grpChg chg="add mod">
          <ac:chgData name="Ishii Daichi" userId="fe7e31eacd5e7174" providerId="LiveId" clId="{BA6963A4-73BC-49C6-AAD2-43C9429CA8E0}" dt="2024-02-12T10:54:35.931" v="1018" actId="207"/>
          <ac:grpSpMkLst>
            <pc:docMk/>
            <pc:sldMk cId="3368413302" sldId="277"/>
            <ac:grpSpMk id="21" creationId="{1F54D4A1-EDC0-D35F-CA19-38A800AFC6BF}"/>
          </ac:grpSpMkLst>
        </pc:grpChg>
        <pc:grpChg chg="add mod">
          <ac:chgData name="Ishii Daichi" userId="fe7e31eacd5e7174" providerId="LiveId" clId="{BA6963A4-73BC-49C6-AAD2-43C9429CA8E0}" dt="2024-02-12T10:54:41.454" v="1019" actId="207"/>
          <ac:grpSpMkLst>
            <pc:docMk/>
            <pc:sldMk cId="3368413302" sldId="277"/>
            <ac:grpSpMk id="22" creationId="{E5A9E4D6-FA3F-433C-BD6B-299D1F156F70}"/>
          </ac:grpSpMkLst>
        </pc:grpChg>
        <pc:grpChg chg="add mod">
          <ac:chgData name="Ishii Daichi" userId="fe7e31eacd5e7174" providerId="LiveId" clId="{BA6963A4-73BC-49C6-AAD2-43C9429CA8E0}" dt="2024-02-12T10:26:04.837" v="418" actId="1076"/>
          <ac:grpSpMkLst>
            <pc:docMk/>
            <pc:sldMk cId="3368413302" sldId="277"/>
            <ac:grpSpMk id="23" creationId="{7419177B-2B9F-02CE-BB30-08386999BA7E}"/>
          </ac:grpSpMkLst>
        </pc:grpChg>
        <pc:grpChg chg="add mod">
          <ac:chgData name="Ishii Daichi" userId="fe7e31eacd5e7174" providerId="LiveId" clId="{BA6963A4-73BC-49C6-AAD2-43C9429CA8E0}" dt="2024-02-12T10:43:15.569" v="753" actId="164"/>
          <ac:grpSpMkLst>
            <pc:docMk/>
            <pc:sldMk cId="3368413302" sldId="277"/>
            <ac:grpSpMk id="67" creationId="{C78B381A-D5F8-4458-948A-FFBD2FEE4D8E}"/>
          </ac:grpSpMkLst>
        </pc:grpChg>
        <pc:grpChg chg="add mod">
          <ac:chgData name="Ishii Daichi" userId="fe7e31eacd5e7174" providerId="LiveId" clId="{BA6963A4-73BC-49C6-AAD2-43C9429CA8E0}" dt="2024-02-12T10:42:19.759" v="741" actId="164"/>
          <ac:grpSpMkLst>
            <pc:docMk/>
            <pc:sldMk cId="3368413302" sldId="277"/>
            <ac:grpSpMk id="68" creationId="{77A0E191-5D19-C637-F22A-080413BEECD1}"/>
          </ac:grpSpMkLst>
        </pc:grpChg>
        <pc:grpChg chg="add mod">
          <ac:chgData name="Ishii Daichi" userId="fe7e31eacd5e7174" providerId="LiveId" clId="{BA6963A4-73BC-49C6-AAD2-43C9429CA8E0}" dt="2024-02-12T10:42:38.454" v="745" actId="164"/>
          <ac:grpSpMkLst>
            <pc:docMk/>
            <pc:sldMk cId="3368413302" sldId="277"/>
            <ac:grpSpMk id="69" creationId="{8F1B4232-99B0-999D-77DC-D896C6EB1608}"/>
          </ac:grpSpMkLst>
        </pc:grpChg>
        <pc:grpChg chg="add mod">
          <ac:chgData name="Ishii Daichi" userId="fe7e31eacd5e7174" providerId="LiveId" clId="{BA6963A4-73BC-49C6-AAD2-43C9429CA8E0}" dt="2024-02-12T10:43:02.356" v="750" actId="1076"/>
          <ac:grpSpMkLst>
            <pc:docMk/>
            <pc:sldMk cId="3368413302" sldId="277"/>
            <ac:grpSpMk id="70" creationId="{2CD41462-89A2-2CC2-B845-DCE78901F96C}"/>
          </ac:grpSpMkLst>
        </pc:grpChg>
        <pc:grpChg chg="add mod">
          <ac:chgData name="Ishii Daichi" userId="fe7e31eacd5e7174" providerId="LiveId" clId="{BA6963A4-73BC-49C6-AAD2-43C9429CA8E0}" dt="2024-02-12T10:45:14.101" v="787" actId="1076"/>
          <ac:grpSpMkLst>
            <pc:docMk/>
            <pc:sldMk cId="3368413302" sldId="277"/>
            <ac:grpSpMk id="71" creationId="{60EB1767-A512-05DE-69C3-CD0A49FD5D3B}"/>
          </ac:grpSpMkLst>
        </pc:grpChg>
        <pc:grpChg chg="add mod">
          <ac:chgData name="Ishii Daichi" userId="fe7e31eacd5e7174" providerId="LiveId" clId="{BA6963A4-73BC-49C6-AAD2-43C9429CA8E0}" dt="2024-02-12T10:45:00.552" v="781" actId="164"/>
          <ac:grpSpMkLst>
            <pc:docMk/>
            <pc:sldMk cId="3368413302" sldId="277"/>
            <ac:grpSpMk id="77" creationId="{1DBBAED1-663E-F215-B6C8-ED3ADF51373D}"/>
          </ac:grpSpMkLst>
        </pc:grpChg>
        <pc:grpChg chg="add mod">
          <ac:chgData name="Ishii Daichi" userId="fe7e31eacd5e7174" providerId="LiveId" clId="{BA6963A4-73BC-49C6-AAD2-43C9429CA8E0}" dt="2024-02-12T10:48:18.387" v="897" actId="1076"/>
          <ac:grpSpMkLst>
            <pc:docMk/>
            <pc:sldMk cId="3368413302" sldId="277"/>
            <ac:grpSpMk id="81" creationId="{2DD1ACAE-96D8-0FB0-8E38-D42337DF8ED2}"/>
          </ac:grpSpMkLst>
        </pc:grpChg>
        <pc:cxnChg chg="add mod topLvl">
          <ac:chgData name="Ishii Daichi" userId="fe7e31eacd5e7174" providerId="LiveId" clId="{BA6963A4-73BC-49C6-AAD2-43C9429CA8E0}" dt="2024-02-12T10:42:38.454" v="745" actId="164"/>
          <ac:cxnSpMkLst>
            <pc:docMk/>
            <pc:sldMk cId="3368413302" sldId="277"/>
            <ac:cxnSpMk id="14" creationId="{0B7AF788-6614-6C62-3556-C7F203287C90}"/>
          </ac:cxnSpMkLst>
        </pc:cxnChg>
        <pc:cxnChg chg="add mod topLvl">
          <ac:chgData name="Ishii Daichi" userId="fe7e31eacd5e7174" providerId="LiveId" clId="{BA6963A4-73BC-49C6-AAD2-43C9429CA8E0}" dt="2024-02-12T10:42:30.027" v="742" actId="164"/>
          <ac:cxnSpMkLst>
            <pc:docMk/>
            <pc:sldMk cId="3368413302" sldId="277"/>
            <ac:cxnSpMk id="16" creationId="{96BAFA07-813C-247D-9E70-7AB7030B3668}"/>
          </ac:cxnSpMkLst>
        </pc:cxnChg>
        <pc:cxnChg chg="add mod">
          <ac:chgData name="Ishii Daichi" userId="fe7e31eacd5e7174" providerId="LiveId" clId="{BA6963A4-73BC-49C6-AAD2-43C9429CA8E0}" dt="2024-02-12T10:42:30.027" v="742" actId="164"/>
          <ac:cxnSpMkLst>
            <pc:docMk/>
            <pc:sldMk cId="3368413302" sldId="277"/>
            <ac:cxnSpMk id="33" creationId="{8CF81BBE-9C26-B7BB-7F25-EA526097A901}"/>
          </ac:cxnSpMkLst>
        </pc:cxnChg>
        <pc:cxnChg chg="add mod">
          <ac:chgData name="Ishii Daichi" userId="fe7e31eacd5e7174" providerId="LiveId" clId="{BA6963A4-73BC-49C6-AAD2-43C9429CA8E0}" dt="2024-02-12T10:42:30.027" v="742" actId="164"/>
          <ac:cxnSpMkLst>
            <pc:docMk/>
            <pc:sldMk cId="3368413302" sldId="277"/>
            <ac:cxnSpMk id="35" creationId="{0CC5A967-A6AB-E64D-DFEE-2848AB1C5079}"/>
          </ac:cxnSpMkLst>
        </pc:cxnChg>
        <pc:cxnChg chg="add mod">
          <ac:chgData name="Ishii Daichi" userId="fe7e31eacd5e7174" providerId="LiveId" clId="{BA6963A4-73BC-49C6-AAD2-43C9429CA8E0}" dt="2024-02-12T10:42:30.027" v="742" actId="164"/>
          <ac:cxnSpMkLst>
            <pc:docMk/>
            <pc:sldMk cId="3368413302" sldId="277"/>
            <ac:cxnSpMk id="36" creationId="{4B0DCE07-B60F-1823-DFFF-B3E4265C9852}"/>
          </ac:cxnSpMkLst>
        </pc:cxnChg>
        <pc:cxnChg chg="add mod">
          <ac:chgData name="Ishii Daichi" userId="fe7e31eacd5e7174" providerId="LiveId" clId="{BA6963A4-73BC-49C6-AAD2-43C9429CA8E0}" dt="2024-02-12T10:42:30.027" v="742" actId="164"/>
          <ac:cxnSpMkLst>
            <pc:docMk/>
            <pc:sldMk cId="3368413302" sldId="277"/>
            <ac:cxnSpMk id="37" creationId="{EF85ED45-8358-F5D7-5684-34BB8D9B527C}"/>
          </ac:cxnSpMkLst>
        </pc:cxnChg>
        <pc:cxnChg chg="add mod">
          <ac:chgData name="Ishii Daichi" userId="fe7e31eacd5e7174" providerId="LiveId" clId="{BA6963A4-73BC-49C6-AAD2-43C9429CA8E0}" dt="2024-02-12T10:42:30.027" v="742" actId="164"/>
          <ac:cxnSpMkLst>
            <pc:docMk/>
            <pc:sldMk cId="3368413302" sldId="277"/>
            <ac:cxnSpMk id="40" creationId="{A0F4B6B5-23CB-3F8B-2E53-E602B3B20A01}"/>
          </ac:cxnSpMkLst>
        </pc:cxnChg>
        <pc:cxnChg chg="add mod">
          <ac:chgData name="Ishii Daichi" userId="fe7e31eacd5e7174" providerId="LiveId" clId="{BA6963A4-73BC-49C6-AAD2-43C9429CA8E0}" dt="2024-02-12T10:42:30.027" v="742" actId="164"/>
          <ac:cxnSpMkLst>
            <pc:docMk/>
            <pc:sldMk cId="3368413302" sldId="277"/>
            <ac:cxnSpMk id="41" creationId="{648C1934-43FF-856A-F063-21A8FE35C2D5}"/>
          </ac:cxnSpMkLst>
        </pc:cxnChg>
        <pc:cxnChg chg="add mod">
          <ac:chgData name="Ishii Daichi" userId="fe7e31eacd5e7174" providerId="LiveId" clId="{BA6963A4-73BC-49C6-AAD2-43C9429CA8E0}" dt="2024-02-12T11:01:55.029" v="1107" actId="208"/>
          <ac:cxnSpMkLst>
            <pc:docMk/>
            <pc:sldMk cId="3368413302" sldId="277"/>
            <ac:cxnSpMk id="83" creationId="{115C09FD-494B-6A7B-7F22-D790D11224F9}"/>
          </ac:cxnSpMkLst>
        </pc:cxnChg>
        <pc:cxnChg chg="add mod">
          <ac:chgData name="Ishii Daichi" userId="fe7e31eacd5e7174" providerId="LiveId" clId="{BA6963A4-73BC-49C6-AAD2-43C9429CA8E0}" dt="2024-02-12T11:02:04.283" v="1109" actId="14100"/>
          <ac:cxnSpMkLst>
            <pc:docMk/>
            <pc:sldMk cId="3368413302" sldId="277"/>
            <ac:cxnSpMk id="84" creationId="{A6DE6D28-5B30-1050-28F4-527EB19C9AEF}"/>
          </ac:cxnSpMkLst>
        </pc:cxnChg>
        <pc:cxnChg chg="add mod">
          <ac:chgData name="Ishii Daichi" userId="fe7e31eacd5e7174" providerId="LiveId" clId="{BA6963A4-73BC-49C6-AAD2-43C9429CA8E0}" dt="2024-02-12T10:56:36.911" v="1064" actId="208"/>
          <ac:cxnSpMkLst>
            <pc:docMk/>
            <pc:sldMk cId="3368413302" sldId="277"/>
            <ac:cxnSpMk id="103" creationId="{2EC6BD77-ADD4-81A1-4136-0FF9A86D199A}"/>
          </ac:cxnSpMkLst>
        </pc:cxnChg>
        <pc:cxnChg chg="add mod">
          <ac:chgData name="Ishii Daichi" userId="fe7e31eacd5e7174" providerId="LiveId" clId="{BA6963A4-73BC-49C6-AAD2-43C9429CA8E0}" dt="2024-02-12T10:56:45.200" v="1067" actId="208"/>
          <ac:cxnSpMkLst>
            <pc:docMk/>
            <pc:sldMk cId="3368413302" sldId="277"/>
            <ac:cxnSpMk id="105" creationId="{05028116-16FF-3C73-349E-E7BCC9D7F235}"/>
          </ac:cxnSpMkLst>
        </pc:cxnChg>
        <pc:cxnChg chg="add mod">
          <ac:chgData name="Ishii Daichi" userId="fe7e31eacd5e7174" providerId="LiveId" clId="{BA6963A4-73BC-49C6-AAD2-43C9429CA8E0}" dt="2024-02-12T10:56:49.144" v="1069" actId="1076"/>
          <ac:cxnSpMkLst>
            <pc:docMk/>
            <pc:sldMk cId="3368413302" sldId="277"/>
            <ac:cxnSpMk id="106" creationId="{F2EC5821-2FB1-FFBD-398E-DE43663AB3DB}"/>
          </ac:cxnSpMkLst>
        </pc:cxnChg>
        <pc:cxnChg chg="add mod">
          <ac:chgData name="Ishii Daichi" userId="fe7e31eacd5e7174" providerId="LiveId" clId="{BA6963A4-73BC-49C6-AAD2-43C9429CA8E0}" dt="2024-02-12T10:56:53.107" v="1071" actId="1076"/>
          <ac:cxnSpMkLst>
            <pc:docMk/>
            <pc:sldMk cId="3368413302" sldId="277"/>
            <ac:cxnSpMk id="107" creationId="{3871A6D9-C088-AD64-D4F4-DA598F868D94}"/>
          </ac:cxnSpMkLst>
        </pc:cxnChg>
        <pc:cxnChg chg="add mod">
          <ac:chgData name="Ishii Daichi" userId="fe7e31eacd5e7174" providerId="LiveId" clId="{BA6963A4-73BC-49C6-AAD2-43C9429CA8E0}" dt="2024-02-12T10:57:14.892" v="1074" actId="1582"/>
          <ac:cxnSpMkLst>
            <pc:docMk/>
            <pc:sldMk cId="3368413302" sldId="277"/>
            <ac:cxnSpMk id="109" creationId="{94DB2CDE-5819-3FC4-5E72-6935194F7276}"/>
          </ac:cxnSpMkLst>
        </pc:cxnChg>
      </pc:sldChg>
      <pc:sldChg chg="addSp delSp modSp mod ord">
        <pc:chgData name="Ishii Daichi" userId="fe7e31eacd5e7174" providerId="LiveId" clId="{BA6963A4-73BC-49C6-AAD2-43C9429CA8E0}" dt="2024-02-12T14:10:56.857" v="2339" actId="14100"/>
        <pc:sldMkLst>
          <pc:docMk/>
          <pc:sldMk cId="3247402305" sldId="278"/>
        </pc:sldMkLst>
        <pc:spChg chg="add mod">
          <ac:chgData name="Ishii Daichi" userId="fe7e31eacd5e7174" providerId="LiveId" clId="{BA6963A4-73BC-49C6-AAD2-43C9429CA8E0}" dt="2024-02-12T13:38:36.873" v="1653" actId="1076"/>
          <ac:spMkLst>
            <pc:docMk/>
            <pc:sldMk cId="3247402305" sldId="278"/>
            <ac:spMk id="7" creationId="{9D7E79E5-8257-B931-7F3F-DF7D4B032B56}"/>
          </ac:spMkLst>
        </pc:spChg>
        <pc:spChg chg="add mod">
          <ac:chgData name="Ishii Daichi" userId="fe7e31eacd5e7174" providerId="LiveId" clId="{BA6963A4-73BC-49C6-AAD2-43C9429CA8E0}" dt="2024-02-12T13:38:24.418" v="1648" actId="164"/>
          <ac:spMkLst>
            <pc:docMk/>
            <pc:sldMk cId="3247402305" sldId="278"/>
            <ac:spMk id="8" creationId="{2E108668-9101-3E27-4EB3-E9E2F7FF8DBB}"/>
          </ac:spMkLst>
        </pc:spChg>
        <pc:spChg chg="add mod">
          <ac:chgData name="Ishii Daichi" userId="fe7e31eacd5e7174" providerId="LiveId" clId="{BA6963A4-73BC-49C6-AAD2-43C9429CA8E0}" dt="2024-02-12T13:38:24.418" v="1648" actId="164"/>
          <ac:spMkLst>
            <pc:docMk/>
            <pc:sldMk cId="3247402305" sldId="278"/>
            <ac:spMk id="9" creationId="{C6739759-E0C4-3616-2231-77C16BB2CC8C}"/>
          </ac:spMkLst>
        </pc:spChg>
        <pc:spChg chg="add mod">
          <ac:chgData name="Ishii Daichi" userId="fe7e31eacd5e7174" providerId="LiveId" clId="{BA6963A4-73BC-49C6-AAD2-43C9429CA8E0}" dt="2024-02-12T13:38:24.418" v="1648" actId="164"/>
          <ac:spMkLst>
            <pc:docMk/>
            <pc:sldMk cId="3247402305" sldId="278"/>
            <ac:spMk id="10" creationId="{3F3EBE28-45A8-660B-F84D-8DD2C74276DB}"/>
          </ac:spMkLst>
        </pc:spChg>
        <pc:spChg chg="add mod">
          <ac:chgData name="Ishii Daichi" userId="fe7e31eacd5e7174" providerId="LiveId" clId="{BA6963A4-73BC-49C6-AAD2-43C9429CA8E0}" dt="2024-02-12T13:38:24.418" v="1648" actId="164"/>
          <ac:spMkLst>
            <pc:docMk/>
            <pc:sldMk cId="3247402305" sldId="278"/>
            <ac:spMk id="11" creationId="{F20B94DB-5D34-E142-CB33-C95D691687C6}"/>
          </ac:spMkLst>
        </pc:spChg>
        <pc:spChg chg="add mod">
          <ac:chgData name="Ishii Daichi" userId="fe7e31eacd5e7174" providerId="LiveId" clId="{BA6963A4-73BC-49C6-AAD2-43C9429CA8E0}" dt="2024-02-12T13:38:24.418" v="1648" actId="164"/>
          <ac:spMkLst>
            <pc:docMk/>
            <pc:sldMk cId="3247402305" sldId="278"/>
            <ac:spMk id="12" creationId="{558F5FFD-D66C-B2D9-2477-8735B1D0D6B3}"/>
          </ac:spMkLst>
        </pc:spChg>
        <pc:spChg chg="mod">
          <ac:chgData name="Ishii Daichi" userId="fe7e31eacd5e7174" providerId="LiveId" clId="{BA6963A4-73BC-49C6-AAD2-43C9429CA8E0}" dt="2024-02-12T09:36:28.973" v="5" actId="207"/>
          <ac:spMkLst>
            <pc:docMk/>
            <pc:sldMk cId="3247402305" sldId="278"/>
            <ac:spMk id="13" creationId="{4FCB5AE6-894B-0C25-E07F-926947CF7619}"/>
          </ac:spMkLst>
        </pc:spChg>
        <pc:spChg chg="add mod">
          <ac:chgData name="Ishii Daichi" userId="fe7e31eacd5e7174" providerId="LiveId" clId="{BA6963A4-73BC-49C6-AAD2-43C9429CA8E0}" dt="2024-02-12T13:38:24.418" v="1648" actId="164"/>
          <ac:spMkLst>
            <pc:docMk/>
            <pc:sldMk cId="3247402305" sldId="278"/>
            <ac:spMk id="14" creationId="{27053A07-2946-1DC7-8B62-0B0E651B3D10}"/>
          </ac:spMkLst>
        </pc:spChg>
        <pc:spChg chg="add mod">
          <ac:chgData name="Ishii Daichi" userId="fe7e31eacd5e7174" providerId="LiveId" clId="{BA6963A4-73BC-49C6-AAD2-43C9429CA8E0}" dt="2024-02-12T13:38:24.418" v="1648" actId="164"/>
          <ac:spMkLst>
            <pc:docMk/>
            <pc:sldMk cId="3247402305" sldId="278"/>
            <ac:spMk id="15" creationId="{4A97C0D3-1925-1303-59A8-C6CA143A1586}"/>
          </ac:spMkLst>
        </pc:spChg>
        <pc:spChg chg="add mod">
          <ac:chgData name="Ishii Daichi" userId="fe7e31eacd5e7174" providerId="LiveId" clId="{BA6963A4-73BC-49C6-AAD2-43C9429CA8E0}" dt="2024-02-12T13:38:24.418" v="1648" actId="164"/>
          <ac:spMkLst>
            <pc:docMk/>
            <pc:sldMk cId="3247402305" sldId="278"/>
            <ac:spMk id="16" creationId="{643F3842-3EB3-2C71-73E3-67FAC26559CC}"/>
          </ac:spMkLst>
        </pc:spChg>
        <pc:spChg chg="add mod">
          <ac:chgData name="Ishii Daichi" userId="fe7e31eacd5e7174" providerId="LiveId" clId="{BA6963A4-73BC-49C6-AAD2-43C9429CA8E0}" dt="2024-02-12T13:38:24.418" v="1648" actId="164"/>
          <ac:spMkLst>
            <pc:docMk/>
            <pc:sldMk cId="3247402305" sldId="278"/>
            <ac:spMk id="17" creationId="{43C87A54-9DF8-139D-7141-AFC7264B8CA0}"/>
          </ac:spMkLst>
        </pc:spChg>
        <pc:spChg chg="add mod">
          <ac:chgData name="Ishii Daichi" userId="fe7e31eacd5e7174" providerId="LiveId" clId="{BA6963A4-73BC-49C6-AAD2-43C9429CA8E0}" dt="2024-02-12T13:38:34.429" v="1651" actId="164"/>
          <ac:spMkLst>
            <pc:docMk/>
            <pc:sldMk cId="3247402305" sldId="278"/>
            <ac:spMk id="18" creationId="{343EC55E-40D5-6CF4-FEE5-178C31C17F53}"/>
          </ac:spMkLst>
        </pc:spChg>
        <pc:spChg chg="add mod">
          <ac:chgData name="Ishii Daichi" userId="fe7e31eacd5e7174" providerId="LiveId" clId="{BA6963A4-73BC-49C6-AAD2-43C9429CA8E0}" dt="2024-02-12T14:08:12.387" v="2276" actId="1076"/>
          <ac:spMkLst>
            <pc:docMk/>
            <pc:sldMk cId="3247402305" sldId="278"/>
            <ac:spMk id="21" creationId="{27971E29-A98F-7413-B5AA-FEC4775E599C}"/>
          </ac:spMkLst>
        </pc:spChg>
        <pc:spChg chg="add del mod">
          <ac:chgData name="Ishii Daichi" userId="fe7e31eacd5e7174" providerId="LiveId" clId="{BA6963A4-73BC-49C6-AAD2-43C9429CA8E0}" dt="2024-02-12T13:42:10.171" v="1835" actId="21"/>
          <ac:spMkLst>
            <pc:docMk/>
            <pc:sldMk cId="3247402305" sldId="278"/>
            <ac:spMk id="22" creationId="{95F696E3-290E-691A-7E5F-10198027BF05}"/>
          </ac:spMkLst>
        </pc:spChg>
        <pc:spChg chg="add mod">
          <ac:chgData name="Ishii Daichi" userId="fe7e31eacd5e7174" providerId="LiveId" clId="{BA6963A4-73BC-49C6-AAD2-43C9429CA8E0}" dt="2024-02-12T13:56:24.632" v="2230" actId="20577"/>
          <ac:spMkLst>
            <pc:docMk/>
            <pc:sldMk cId="3247402305" sldId="278"/>
            <ac:spMk id="23" creationId="{1CC149D5-CA6F-5F42-544B-EDC37E852D6C}"/>
          </ac:spMkLst>
        </pc:spChg>
        <pc:spChg chg="add mod">
          <ac:chgData name="Ishii Daichi" userId="fe7e31eacd5e7174" providerId="LiveId" clId="{BA6963A4-73BC-49C6-AAD2-43C9429CA8E0}" dt="2024-02-12T13:55:40.265" v="2225" actId="13926"/>
          <ac:spMkLst>
            <pc:docMk/>
            <pc:sldMk cId="3247402305" sldId="278"/>
            <ac:spMk id="24" creationId="{7175B5A0-578A-CF3A-F2C6-4D22C2A77176}"/>
          </ac:spMkLst>
        </pc:spChg>
        <pc:spChg chg="add del mod">
          <ac:chgData name="Ishii Daichi" userId="fe7e31eacd5e7174" providerId="LiveId" clId="{BA6963A4-73BC-49C6-AAD2-43C9429CA8E0}" dt="2024-02-12T13:50:28.398" v="1967" actId="21"/>
          <ac:spMkLst>
            <pc:docMk/>
            <pc:sldMk cId="3247402305" sldId="278"/>
            <ac:spMk id="25" creationId="{5549834D-5877-3E8A-81B7-82BA38ED9B94}"/>
          </ac:spMkLst>
        </pc:spChg>
        <pc:spChg chg="add del mod">
          <ac:chgData name="Ishii Daichi" userId="fe7e31eacd5e7174" providerId="LiveId" clId="{BA6963A4-73BC-49C6-AAD2-43C9429CA8E0}" dt="2024-02-12T13:50:30.038" v="1968" actId="21"/>
          <ac:spMkLst>
            <pc:docMk/>
            <pc:sldMk cId="3247402305" sldId="278"/>
            <ac:spMk id="26" creationId="{68BB95AE-1CA0-EC1D-4F52-AABF4D7A9C51}"/>
          </ac:spMkLst>
        </pc:spChg>
        <pc:spChg chg="mod">
          <ac:chgData name="Ishii Daichi" userId="fe7e31eacd5e7174" providerId="LiveId" clId="{BA6963A4-73BC-49C6-AAD2-43C9429CA8E0}" dt="2024-02-12T13:58:11.685" v="2231"/>
          <ac:spMkLst>
            <pc:docMk/>
            <pc:sldMk cId="3247402305" sldId="278"/>
            <ac:spMk id="28" creationId="{7BC02F33-2FBB-BD47-B259-637337BFD60F}"/>
          </ac:spMkLst>
        </pc:spChg>
        <pc:spChg chg="mod">
          <ac:chgData name="Ishii Daichi" userId="fe7e31eacd5e7174" providerId="LiveId" clId="{BA6963A4-73BC-49C6-AAD2-43C9429CA8E0}" dt="2024-02-12T13:58:11.685" v="2231"/>
          <ac:spMkLst>
            <pc:docMk/>
            <pc:sldMk cId="3247402305" sldId="278"/>
            <ac:spMk id="29" creationId="{7B8CD767-BF65-E478-1C05-A04DF5F09361}"/>
          </ac:spMkLst>
        </pc:spChg>
        <pc:spChg chg="mod">
          <ac:chgData name="Ishii Daichi" userId="fe7e31eacd5e7174" providerId="LiveId" clId="{BA6963A4-73BC-49C6-AAD2-43C9429CA8E0}" dt="2024-02-12T13:58:11.685" v="2231"/>
          <ac:spMkLst>
            <pc:docMk/>
            <pc:sldMk cId="3247402305" sldId="278"/>
            <ac:spMk id="30" creationId="{3E62CEDE-C935-C1E4-8A29-A5D4C3D3B0D8}"/>
          </ac:spMkLst>
        </pc:spChg>
        <pc:spChg chg="mod">
          <ac:chgData name="Ishii Daichi" userId="fe7e31eacd5e7174" providerId="LiveId" clId="{BA6963A4-73BC-49C6-AAD2-43C9429CA8E0}" dt="2024-02-12T13:58:11.685" v="2231"/>
          <ac:spMkLst>
            <pc:docMk/>
            <pc:sldMk cId="3247402305" sldId="278"/>
            <ac:spMk id="31" creationId="{7148A566-1CAD-DA41-6682-DE8F42251F0C}"/>
          </ac:spMkLst>
        </pc:spChg>
        <pc:spChg chg="mod">
          <ac:chgData name="Ishii Daichi" userId="fe7e31eacd5e7174" providerId="LiveId" clId="{BA6963A4-73BC-49C6-AAD2-43C9429CA8E0}" dt="2024-02-12T13:58:11.685" v="2231"/>
          <ac:spMkLst>
            <pc:docMk/>
            <pc:sldMk cId="3247402305" sldId="278"/>
            <ac:spMk id="33" creationId="{8B838B77-D2C1-17CE-A180-61983876BAE4}"/>
          </ac:spMkLst>
        </pc:spChg>
        <pc:spChg chg="mod">
          <ac:chgData name="Ishii Daichi" userId="fe7e31eacd5e7174" providerId="LiveId" clId="{BA6963A4-73BC-49C6-AAD2-43C9429CA8E0}" dt="2024-02-12T13:58:11.685" v="2231"/>
          <ac:spMkLst>
            <pc:docMk/>
            <pc:sldMk cId="3247402305" sldId="278"/>
            <ac:spMk id="34" creationId="{9292A7BE-2A97-E0C8-8A86-FBFCDC8D8DA1}"/>
          </ac:spMkLst>
        </pc:spChg>
        <pc:spChg chg="del mod">
          <ac:chgData name="Ishii Daichi" userId="fe7e31eacd5e7174" providerId="LiveId" clId="{BA6963A4-73BC-49C6-AAD2-43C9429CA8E0}" dt="2024-02-12T13:58:35.680" v="2239" actId="21"/>
          <ac:spMkLst>
            <pc:docMk/>
            <pc:sldMk cId="3247402305" sldId="278"/>
            <ac:spMk id="35" creationId="{E43BC6E3-E2CC-6594-F5C9-AE6797945ACF}"/>
          </ac:spMkLst>
        </pc:spChg>
        <pc:spChg chg="mod">
          <ac:chgData name="Ishii Daichi" userId="fe7e31eacd5e7174" providerId="LiveId" clId="{BA6963A4-73BC-49C6-AAD2-43C9429CA8E0}" dt="2024-02-12T13:58:11.685" v="2231"/>
          <ac:spMkLst>
            <pc:docMk/>
            <pc:sldMk cId="3247402305" sldId="278"/>
            <ac:spMk id="37" creationId="{E6714DC7-B547-64AA-9D35-97A7904CE566}"/>
          </ac:spMkLst>
        </pc:spChg>
        <pc:spChg chg="mod">
          <ac:chgData name="Ishii Daichi" userId="fe7e31eacd5e7174" providerId="LiveId" clId="{BA6963A4-73BC-49C6-AAD2-43C9429CA8E0}" dt="2024-02-12T13:58:11.685" v="2231"/>
          <ac:spMkLst>
            <pc:docMk/>
            <pc:sldMk cId="3247402305" sldId="278"/>
            <ac:spMk id="38" creationId="{133984CC-10B2-EE82-5B46-907BFF35F1B5}"/>
          </ac:spMkLst>
        </pc:spChg>
        <pc:spChg chg="mod">
          <ac:chgData name="Ishii Daichi" userId="fe7e31eacd5e7174" providerId="LiveId" clId="{BA6963A4-73BC-49C6-AAD2-43C9429CA8E0}" dt="2024-02-12T13:58:11.685" v="2231"/>
          <ac:spMkLst>
            <pc:docMk/>
            <pc:sldMk cId="3247402305" sldId="278"/>
            <ac:spMk id="39" creationId="{087889DC-D346-C4F6-E198-B54625BFE56B}"/>
          </ac:spMkLst>
        </pc:spChg>
        <pc:spChg chg="mod">
          <ac:chgData name="Ishii Daichi" userId="fe7e31eacd5e7174" providerId="LiveId" clId="{BA6963A4-73BC-49C6-AAD2-43C9429CA8E0}" dt="2024-02-12T13:58:11.685" v="2231"/>
          <ac:spMkLst>
            <pc:docMk/>
            <pc:sldMk cId="3247402305" sldId="278"/>
            <ac:spMk id="40" creationId="{7DEE146A-45A6-2862-A063-41864C9B6949}"/>
          </ac:spMkLst>
        </pc:spChg>
        <pc:spChg chg="mod">
          <ac:chgData name="Ishii Daichi" userId="fe7e31eacd5e7174" providerId="LiveId" clId="{BA6963A4-73BC-49C6-AAD2-43C9429CA8E0}" dt="2024-02-12T13:58:11.685" v="2231"/>
          <ac:spMkLst>
            <pc:docMk/>
            <pc:sldMk cId="3247402305" sldId="278"/>
            <ac:spMk id="44" creationId="{4F374F44-7AB1-E04A-91EE-0367764CBBE1}"/>
          </ac:spMkLst>
        </pc:spChg>
        <pc:spChg chg="mod">
          <ac:chgData name="Ishii Daichi" userId="fe7e31eacd5e7174" providerId="LiveId" clId="{BA6963A4-73BC-49C6-AAD2-43C9429CA8E0}" dt="2024-02-12T13:58:11.685" v="2231"/>
          <ac:spMkLst>
            <pc:docMk/>
            <pc:sldMk cId="3247402305" sldId="278"/>
            <ac:spMk id="45" creationId="{3C5388CB-330E-4EDE-54CD-E52C082C5606}"/>
          </ac:spMkLst>
        </pc:spChg>
        <pc:spChg chg="mod">
          <ac:chgData name="Ishii Daichi" userId="fe7e31eacd5e7174" providerId="LiveId" clId="{BA6963A4-73BC-49C6-AAD2-43C9429CA8E0}" dt="2024-02-12T13:58:11.685" v="2231"/>
          <ac:spMkLst>
            <pc:docMk/>
            <pc:sldMk cId="3247402305" sldId="278"/>
            <ac:spMk id="46" creationId="{A15CAC30-A54C-67D7-B20D-DC858C50F909}"/>
          </ac:spMkLst>
        </pc:spChg>
        <pc:spChg chg="add mod">
          <ac:chgData name="Ishii Daichi" userId="fe7e31eacd5e7174" providerId="LiveId" clId="{BA6963A4-73BC-49C6-AAD2-43C9429CA8E0}" dt="2024-02-12T14:06:23.168" v="2253" actId="1076"/>
          <ac:spMkLst>
            <pc:docMk/>
            <pc:sldMk cId="3247402305" sldId="278"/>
            <ac:spMk id="47" creationId="{614288A4-9DB0-A0B9-4B15-16940DB797C2}"/>
          </ac:spMkLst>
        </pc:spChg>
        <pc:spChg chg="mod">
          <ac:chgData name="Ishii Daichi" userId="fe7e31eacd5e7174" providerId="LiveId" clId="{BA6963A4-73BC-49C6-AAD2-43C9429CA8E0}" dt="2024-02-12T14:06:10.856" v="2247"/>
          <ac:spMkLst>
            <pc:docMk/>
            <pc:sldMk cId="3247402305" sldId="278"/>
            <ac:spMk id="52" creationId="{99DDCFA2-93A8-59E5-E613-473881873266}"/>
          </ac:spMkLst>
        </pc:spChg>
        <pc:spChg chg="mod">
          <ac:chgData name="Ishii Daichi" userId="fe7e31eacd5e7174" providerId="LiveId" clId="{BA6963A4-73BC-49C6-AAD2-43C9429CA8E0}" dt="2024-02-12T14:06:10.856" v="2247"/>
          <ac:spMkLst>
            <pc:docMk/>
            <pc:sldMk cId="3247402305" sldId="278"/>
            <ac:spMk id="53" creationId="{9B50914B-B105-9869-53AE-8439AC75B137}"/>
          </ac:spMkLst>
        </pc:spChg>
        <pc:spChg chg="mod">
          <ac:chgData name="Ishii Daichi" userId="fe7e31eacd5e7174" providerId="LiveId" clId="{BA6963A4-73BC-49C6-AAD2-43C9429CA8E0}" dt="2024-02-12T14:06:10.856" v="2247"/>
          <ac:spMkLst>
            <pc:docMk/>
            <pc:sldMk cId="3247402305" sldId="278"/>
            <ac:spMk id="54" creationId="{E5973733-D4A5-C45F-7468-0E189F6CA7ED}"/>
          </ac:spMkLst>
        </pc:spChg>
        <pc:spChg chg="mod">
          <ac:chgData name="Ishii Daichi" userId="fe7e31eacd5e7174" providerId="LiveId" clId="{BA6963A4-73BC-49C6-AAD2-43C9429CA8E0}" dt="2024-02-12T14:06:10.856" v="2247"/>
          <ac:spMkLst>
            <pc:docMk/>
            <pc:sldMk cId="3247402305" sldId="278"/>
            <ac:spMk id="55" creationId="{59AF9A5D-D940-5450-5290-4A55901DB919}"/>
          </ac:spMkLst>
        </pc:spChg>
        <pc:spChg chg="mod">
          <ac:chgData name="Ishii Daichi" userId="fe7e31eacd5e7174" providerId="LiveId" clId="{BA6963A4-73BC-49C6-AAD2-43C9429CA8E0}" dt="2024-02-12T14:06:10.856" v="2247"/>
          <ac:spMkLst>
            <pc:docMk/>
            <pc:sldMk cId="3247402305" sldId="278"/>
            <ac:spMk id="59" creationId="{E8015057-EAEA-90D9-55DA-DE22552F6AAA}"/>
          </ac:spMkLst>
        </pc:spChg>
        <pc:spChg chg="mod">
          <ac:chgData name="Ishii Daichi" userId="fe7e31eacd5e7174" providerId="LiveId" clId="{BA6963A4-73BC-49C6-AAD2-43C9429CA8E0}" dt="2024-02-12T14:06:10.856" v="2247"/>
          <ac:spMkLst>
            <pc:docMk/>
            <pc:sldMk cId="3247402305" sldId="278"/>
            <ac:spMk id="60" creationId="{48D74AD2-0B3E-2D9D-C1E3-D1E767E823AF}"/>
          </ac:spMkLst>
        </pc:spChg>
        <pc:spChg chg="mod">
          <ac:chgData name="Ishii Daichi" userId="fe7e31eacd5e7174" providerId="LiveId" clId="{BA6963A4-73BC-49C6-AAD2-43C9429CA8E0}" dt="2024-02-12T14:06:10.856" v="2247"/>
          <ac:spMkLst>
            <pc:docMk/>
            <pc:sldMk cId="3247402305" sldId="278"/>
            <ac:spMk id="61" creationId="{FA22B3B6-07BD-82AF-E028-E90427856F56}"/>
          </ac:spMkLst>
        </pc:spChg>
        <pc:spChg chg="add mod">
          <ac:chgData name="Ishii Daichi" userId="fe7e31eacd5e7174" providerId="LiveId" clId="{BA6963A4-73BC-49C6-AAD2-43C9429CA8E0}" dt="2024-02-12T14:06:16.002" v="2249"/>
          <ac:spMkLst>
            <pc:docMk/>
            <pc:sldMk cId="3247402305" sldId="278"/>
            <ac:spMk id="62" creationId="{4AFAC4BF-B1A5-2B58-12A3-94DBD39569B0}"/>
          </ac:spMkLst>
        </pc:spChg>
        <pc:spChg chg="mod">
          <ac:chgData name="Ishii Daichi" userId="fe7e31eacd5e7174" providerId="LiveId" clId="{BA6963A4-73BC-49C6-AAD2-43C9429CA8E0}" dt="2024-02-12T14:06:19.179" v="2250"/>
          <ac:spMkLst>
            <pc:docMk/>
            <pc:sldMk cId="3247402305" sldId="278"/>
            <ac:spMk id="64" creationId="{9CD6541B-69E6-E54F-BA14-489D15C66105}"/>
          </ac:spMkLst>
        </pc:spChg>
        <pc:spChg chg="mod">
          <ac:chgData name="Ishii Daichi" userId="fe7e31eacd5e7174" providerId="LiveId" clId="{BA6963A4-73BC-49C6-AAD2-43C9429CA8E0}" dt="2024-02-12T14:06:19.179" v="2250"/>
          <ac:spMkLst>
            <pc:docMk/>
            <pc:sldMk cId="3247402305" sldId="278"/>
            <ac:spMk id="65" creationId="{AC0D5028-51B5-79D0-9840-30C114246BC0}"/>
          </ac:spMkLst>
        </pc:spChg>
        <pc:spChg chg="mod">
          <ac:chgData name="Ishii Daichi" userId="fe7e31eacd5e7174" providerId="LiveId" clId="{BA6963A4-73BC-49C6-AAD2-43C9429CA8E0}" dt="2024-02-12T14:06:19.179" v="2250"/>
          <ac:spMkLst>
            <pc:docMk/>
            <pc:sldMk cId="3247402305" sldId="278"/>
            <ac:spMk id="66" creationId="{7CE0F2F6-E7AE-13C9-6BE5-95F49BCACB3B}"/>
          </ac:spMkLst>
        </pc:spChg>
        <pc:spChg chg="mod">
          <ac:chgData name="Ishii Daichi" userId="fe7e31eacd5e7174" providerId="LiveId" clId="{BA6963A4-73BC-49C6-AAD2-43C9429CA8E0}" dt="2024-02-12T14:06:19.179" v="2250"/>
          <ac:spMkLst>
            <pc:docMk/>
            <pc:sldMk cId="3247402305" sldId="278"/>
            <ac:spMk id="67" creationId="{F1617855-3BCD-8D45-6265-EB91489D473E}"/>
          </ac:spMkLst>
        </pc:spChg>
        <pc:spChg chg="mod">
          <ac:chgData name="Ishii Daichi" userId="fe7e31eacd5e7174" providerId="LiveId" clId="{BA6963A4-73BC-49C6-AAD2-43C9429CA8E0}" dt="2024-02-12T14:06:19.179" v="2250"/>
          <ac:spMkLst>
            <pc:docMk/>
            <pc:sldMk cId="3247402305" sldId="278"/>
            <ac:spMk id="71" creationId="{20D310CD-80E2-26E3-726C-D252A5B7BF78}"/>
          </ac:spMkLst>
        </pc:spChg>
        <pc:spChg chg="mod">
          <ac:chgData name="Ishii Daichi" userId="fe7e31eacd5e7174" providerId="LiveId" clId="{BA6963A4-73BC-49C6-AAD2-43C9429CA8E0}" dt="2024-02-12T14:06:19.179" v="2250"/>
          <ac:spMkLst>
            <pc:docMk/>
            <pc:sldMk cId="3247402305" sldId="278"/>
            <ac:spMk id="72" creationId="{11663746-E729-A264-06C4-5C1877986B05}"/>
          </ac:spMkLst>
        </pc:spChg>
        <pc:spChg chg="mod">
          <ac:chgData name="Ishii Daichi" userId="fe7e31eacd5e7174" providerId="LiveId" clId="{BA6963A4-73BC-49C6-AAD2-43C9429CA8E0}" dt="2024-02-12T14:06:19.179" v="2250"/>
          <ac:spMkLst>
            <pc:docMk/>
            <pc:sldMk cId="3247402305" sldId="278"/>
            <ac:spMk id="73" creationId="{51D0CE38-2920-0FB0-C475-38F3189A57D5}"/>
          </ac:spMkLst>
        </pc:spChg>
        <pc:spChg chg="add mod">
          <ac:chgData name="Ishii Daichi" userId="fe7e31eacd5e7174" providerId="LiveId" clId="{BA6963A4-73BC-49C6-AAD2-43C9429CA8E0}" dt="2024-02-12T14:07:53.543" v="2272" actId="207"/>
          <ac:spMkLst>
            <pc:docMk/>
            <pc:sldMk cId="3247402305" sldId="278"/>
            <ac:spMk id="74" creationId="{AB352CB1-0687-7F32-8903-6D65546ACD58}"/>
          </ac:spMkLst>
        </pc:spChg>
        <pc:spChg chg="add mod">
          <ac:chgData name="Ishii Daichi" userId="fe7e31eacd5e7174" providerId="LiveId" clId="{BA6963A4-73BC-49C6-AAD2-43C9429CA8E0}" dt="2024-02-12T14:10:45.460" v="2321" actId="20577"/>
          <ac:spMkLst>
            <pc:docMk/>
            <pc:sldMk cId="3247402305" sldId="278"/>
            <ac:spMk id="75" creationId="{D8981FA3-16BE-B253-FA0D-EA6F4F300C0C}"/>
          </ac:spMkLst>
        </pc:spChg>
        <pc:spChg chg="add mod">
          <ac:chgData name="Ishii Daichi" userId="fe7e31eacd5e7174" providerId="LiveId" clId="{BA6963A4-73BC-49C6-AAD2-43C9429CA8E0}" dt="2024-02-12T14:08:20.865" v="2280" actId="1076"/>
          <ac:spMkLst>
            <pc:docMk/>
            <pc:sldMk cId="3247402305" sldId="278"/>
            <ac:spMk id="76" creationId="{BEDA705B-196D-5089-6DFB-59E674769F4A}"/>
          </ac:spMkLst>
        </pc:spChg>
        <pc:spChg chg="add mod">
          <ac:chgData name="Ishii Daichi" userId="fe7e31eacd5e7174" providerId="LiveId" clId="{BA6963A4-73BC-49C6-AAD2-43C9429CA8E0}" dt="2024-02-12T14:10:56.857" v="2339" actId="14100"/>
          <ac:spMkLst>
            <pc:docMk/>
            <pc:sldMk cId="3247402305" sldId="278"/>
            <ac:spMk id="77" creationId="{E431BE48-5E93-D7C0-9097-09DCFD2503EE}"/>
          </ac:spMkLst>
        </pc:spChg>
        <pc:grpChg chg="add mod">
          <ac:chgData name="Ishii Daichi" userId="fe7e31eacd5e7174" providerId="LiveId" clId="{BA6963A4-73BC-49C6-AAD2-43C9429CA8E0}" dt="2024-02-12T13:38:34.429" v="1651" actId="164"/>
          <ac:grpSpMkLst>
            <pc:docMk/>
            <pc:sldMk cId="3247402305" sldId="278"/>
            <ac:grpSpMk id="19" creationId="{70BD08B1-583A-F80E-20E6-19ABDB34A788}"/>
          </ac:grpSpMkLst>
        </pc:grpChg>
        <pc:grpChg chg="add mod">
          <ac:chgData name="Ishii Daichi" userId="fe7e31eacd5e7174" providerId="LiveId" clId="{BA6963A4-73BC-49C6-AAD2-43C9429CA8E0}" dt="2024-02-12T13:40:25.703" v="1659" actId="1076"/>
          <ac:grpSpMkLst>
            <pc:docMk/>
            <pc:sldMk cId="3247402305" sldId="278"/>
            <ac:grpSpMk id="20" creationId="{ED38909F-F799-4F92-0588-27DD4FF9C227}"/>
          </ac:grpSpMkLst>
        </pc:grpChg>
        <pc:grpChg chg="add mod">
          <ac:chgData name="Ishii Daichi" userId="fe7e31eacd5e7174" providerId="LiveId" clId="{BA6963A4-73BC-49C6-AAD2-43C9429CA8E0}" dt="2024-02-12T14:06:27.368" v="2254" actId="1076"/>
          <ac:grpSpMkLst>
            <pc:docMk/>
            <pc:sldMk cId="3247402305" sldId="278"/>
            <ac:grpSpMk id="27" creationId="{459396FD-1B4F-A3D2-8DC7-EDAF7912C69C}"/>
          </ac:grpSpMkLst>
        </pc:grpChg>
        <pc:grpChg chg="add mod">
          <ac:chgData name="Ishii Daichi" userId="fe7e31eacd5e7174" providerId="LiveId" clId="{BA6963A4-73BC-49C6-AAD2-43C9429CA8E0}" dt="2024-02-12T14:07:35.656" v="2268" actId="1076"/>
          <ac:grpSpMkLst>
            <pc:docMk/>
            <pc:sldMk cId="3247402305" sldId="278"/>
            <ac:grpSpMk id="36" creationId="{3469242C-AB10-0969-34A3-507A023BE402}"/>
          </ac:grpSpMkLst>
        </pc:grpChg>
        <pc:grpChg chg="add mod">
          <ac:chgData name="Ishii Daichi" userId="fe7e31eacd5e7174" providerId="LiveId" clId="{BA6963A4-73BC-49C6-AAD2-43C9429CA8E0}" dt="2024-02-12T14:07:38.486" v="2269" actId="1076"/>
          <ac:grpSpMkLst>
            <pc:docMk/>
            <pc:sldMk cId="3247402305" sldId="278"/>
            <ac:grpSpMk id="51" creationId="{3B4CC9C9-3982-D559-8A0E-2D0BCD0B8B2D}"/>
          </ac:grpSpMkLst>
        </pc:grpChg>
        <pc:grpChg chg="add mod">
          <ac:chgData name="Ishii Daichi" userId="fe7e31eacd5e7174" providerId="LiveId" clId="{BA6963A4-73BC-49C6-AAD2-43C9429CA8E0}" dt="2024-02-12T14:06:28.672" v="2255" actId="1076"/>
          <ac:grpSpMkLst>
            <pc:docMk/>
            <pc:sldMk cId="3247402305" sldId="278"/>
            <ac:grpSpMk id="63" creationId="{DB16E28F-0E86-79FF-D4F1-DDFFE625DFA2}"/>
          </ac:grpSpMkLst>
        </pc:grpChg>
        <pc:picChg chg="add mod">
          <ac:chgData name="Ishii Daichi" userId="fe7e31eacd5e7174" providerId="LiveId" clId="{BA6963A4-73BC-49C6-AAD2-43C9429CA8E0}" dt="2024-02-12T13:32:44.399" v="1592" actId="1076"/>
          <ac:picMkLst>
            <pc:docMk/>
            <pc:sldMk cId="3247402305" sldId="278"/>
            <ac:picMk id="2" creationId="{F4D5CEB6-54A7-7FBE-1A44-1CFBBA22EE8C}"/>
          </ac:picMkLst>
        </pc:picChg>
        <pc:picChg chg="del">
          <ac:chgData name="Ishii Daichi" userId="fe7e31eacd5e7174" providerId="LiveId" clId="{BA6963A4-73BC-49C6-AAD2-43C9429CA8E0}" dt="2024-02-12T13:29:14.065" v="1587" actId="21"/>
          <ac:picMkLst>
            <pc:docMk/>
            <pc:sldMk cId="3247402305" sldId="278"/>
            <ac:picMk id="3" creationId="{529C9D24-1F7C-796D-8788-6982DB0DE97D}"/>
          </ac:picMkLst>
        </pc:picChg>
        <pc:picChg chg="add mod">
          <ac:chgData name="Ishii Daichi" userId="fe7e31eacd5e7174" providerId="LiveId" clId="{BA6963A4-73BC-49C6-AAD2-43C9429CA8E0}" dt="2024-02-12T13:32:52.312" v="1595" actId="14100"/>
          <ac:picMkLst>
            <pc:docMk/>
            <pc:sldMk cId="3247402305" sldId="278"/>
            <ac:picMk id="4" creationId="{2080198B-7C8C-2AD4-BC97-F9A5BCBF7828}"/>
          </ac:picMkLst>
        </pc:picChg>
        <pc:picChg chg="add mod">
          <ac:chgData name="Ishii Daichi" userId="fe7e31eacd5e7174" providerId="LiveId" clId="{BA6963A4-73BC-49C6-AAD2-43C9429CA8E0}" dt="2024-02-12T13:32:59.668" v="1598" actId="1076"/>
          <ac:picMkLst>
            <pc:docMk/>
            <pc:sldMk cId="3247402305" sldId="278"/>
            <ac:picMk id="5" creationId="{D2929287-4A58-F184-AA07-F8EA96B51E87}"/>
          </ac:picMkLst>
        </pc:picChg>
        <pc:picChg chg="add mod">
          <ac:chgData name="Ishii Daichi" userId="fe7e31eacd5e7174" providerId="LiveId" clId="{BA6963A4-73BC-49C6-AAD2-43C9429CA8E0}" dt="2024-02-12T14:08:10.281" v="2275" actId="1076"/>
          <ac:picMkLst>
            <pc:docMk/>
            <pc:sldMk cId="3247402305" sldId="278"/>
            <ac:picMk id="6" creationId="{F1D6A5DB-0F53-C62A-CCC3-55F7F567C56E}"/>
          </ac:picMkLst>
        </pc:picChg>
        <pc:cxnChg chg="mod">
          <ac:chgData name="Ishii Daichi" userId="fe7e31eacd5e7174" providerId="LiveId" clId="{BA6963A4-73BC-49C6-AAD2-43C9429CA8E0}" dt="2024-02-12T13:58:11.685" v="2231"/>
          <ac:cxnSpMkLst>
            <pc:docMk/>
            <pc:sldMk cId="3247402305" sldId="278"/>
            <ac:cxnSpMk id="32" creationId="{00A07A59-AE9B-2B2A-88D9-6083D5795A0D}"/>
          </ac:cxnSpMkLst>
        </pc:cxnChg>
        <pc:cxnChg chg="mod">
          <ac:chgData name="Ishii Daichi" userId="fe7e31eacd5e7174" providerId="LiveId" clId="{BA6963A4-73BC-49C6-AAD2-43C9429CA8E0}" dt="2024-02-12T13:58:50.442" v="2243" actId="14100"/>
          <ac:cxnSpMkLst>
            <pc:docMk/>
            <pc:sldMk cId="3247402305" sldId="278"/>
            <ac:cxnSpMk id="41" creationId="{49657F4D-FC68-7D34-D231-9EB0F0E80248}"/>
          </ac:cxnSpMkLst>
        </pc:cxnChg>
        <pc:cxnChg chg="mod">
          <ac:chgData name="Ishii Daichi" userId="fe7e31eacd5e7174" providerId="LiveId" clId="{BA6963A4-73BC-49C6-AAD2-43C9429CA8E0}" dt="2024-02-12T13:58:52.593" v="2244" actId="14100"/>
          <ac:cxnSpMkLst>
            <pc:docMk/>
            <pc:sldMk cId="3247402305" sldId="278"/>
            <ac:cxnSpMk id="42" creationId="{D064244F-8F13-2873-A00E-34DDDE3FEF07}"/>
          </ac:cxnSpMkLst>
        </pc:cxnChg>
        <pc:cxnChg chg="mod">
          <ac:chgData name="Ishii Daichi" userId="fe7e31eacd5e7174" providerId="LiveId" clId="{BA6963A4-73BC-49C6-AAD2-43C9429CA8E0}" dt="2024-02-12T13:58:48.706" v="2242" actId="14100"/>
          <ac:cxnSpMkLst>
            <pc:docMk/>
            <pc:sldMk cId="3247402305" sldId="278"/>
            <ac:cxnSpMk id="43" creationId="{5ECF05CD-56C3-0DE3-1DF8-8EB59FFBC45F}"/>
          </ac:cxnSpMkLst>
        </pc:cxnChg>
        <pc:cxnChg chg="mod">
          <ac:chgData name="Ishii Daichi" userId="fe7e31eacd5e7174" providerId="LiveId" clId="{BA6963A4-73BC-49C6-AAD2-43C9429CA8E0}" dt="2024-02-12T14:06:10.856" v="2247"/>
          <ac:cxnSpMkLst>
            <pc:docMk/>
            <pc:sldMk cId="3247402305" sldId="278"/>
            <ac:cxnSpMk id="56" creationId="{779262A3-1045-AC1C-D500-A8B837A16F71}"/>
          </ac:cxnSpMkLst>
        </pc:cxnChg>
        <pc:cxnChg chg="mod">
          <ac:chgData name="Ishii Daichi" userId="fe7e31eacd5e7174" providerId="LiveId" clId="{BA6963A4-73BC-49C6-AAD2-43C9429CA8E0}" dt="2024-02-12T14:06:10.856" v="2247"/>
          <ac:cxnSpMkLst>
            <pc:docMk/>
            <pc:sldMk cId="3247402305" sldId="278"/>
            <ac:cxnSpMk id="57" creationId="{C57716BC-7027-5A86-F6B8-73CD4FD01EE1}"/>
          </ac:cxnSpMkLst>
        </pc:cxnChg>
        <pc:cxnChg chg="mod">
          <ac:chgData name="Ishii Daichi" userId="fe7e31eacd5e7174" providerId="LiveId" clId="{BA6963A4-73BC-49C6-AAD2-43C9429CA8E0}" dt="2024-02-12T14:06:10.856" v="2247"/>
          <ac:cxnSpMkLst>
            <pc:docMk/>
            <pc:sldMk cId="3247402305" sldId="278"/>
            <ac:cxnSpMk id="58" creationId="{E1F4F974-78CF-22FF-FBDF-6B024C1ACD54}"/>
          </ac:cxnSpMkLst>
        </pc:cxnChg>
        <pc:cxnChg chg="mod">
          <ac:chgData name="Ishii Daichi" userId="fe7e31eacd5e7174" providerId="LiveId" clId="{BA6963A4-73BC-49C6-AAD2-43C9429CA8E0}" dt="2024-02-12T14:06:19.179" v="2250"/>
          <ac:cxnSpMkLst>
            <pc:docMk/>
            <pc:sldMk cId="3247402305" sldId="278"/>
            <ac:cxnSpMk id="68" creationId="{2359480B-7D70-1A27-299A-2DA85089790B}"/>
          </ac:cxnSpMkLst>
        </pc:cxnChg>
        <pc:cxnChg chg="mod">
          <ac:chgData name="Ishii Daichi" userId="fe7e31eacd5e7174" providerId="LiveId" clId="{BA6963A4-73BC-49C6-AAD2-43C9429CA8E0}" dt="2024-02-12T14:06:19.179" v="2250"/>
          <ac:cxnSpMkLst>
            <pc:docMk/>
            <pc:sldMk cId="3247402305" sldId="278"/>
            <ac:cxnSpMk id="69" creationId="{AD1429BC-2B1D-2C04-0C0A-ED386FA926F6}"/>
          </ac:cxnSpMkLst>
        </pc:cxnChg>
        <pc:cxnChg chg="mod">
          <ac:chgData name="Ishii Daichi" userId="fe7e31eacd5e7174" providerId="LiveId" clId="{BA6963A4-73BC-49C6-AAD2-43C9429CA8E0}" dt="2024-02-12T14:06:19.179" v="2250"/>
          <ac:cxnSpMkLst>
            <pc:docMk/>
            <pc:sldMk cId="3247402305" sldId="278"/>
            <ac:cxnSpMk id="70" creationId="{036B28D2-7221-8014-7EDC-8D7E8F464128}"/>
          </ac:cxnSpMkLst>
        </pc:cxnChg>
      </pc:sldChg>
      <pc:sldChg chg="addSp modSp mod">
        <pc:chgData name="Ishii Daichi" userId="fe7e31eacd5e7174" providerId="LiveId" clId="{BA6963A4-73BC-49C6-AAD2-43C9429CA8E0}" dt="2024-02-12T14:16:26.758" v="2418" actId="1076"/>
        <pc:sldMkLst>
          <pc:docMk/>
          <pc:sldMk cId="2549031604" sldId="279"/>
        </pc:sldMkLst>
        <pc:spChg chg="mod">
          <ac:chgData name="Ishii Daichi" userId="fe7e31eacd5e7174" providerId="LiveId" clId="{BA6963A4-73BC-49C6-AAD2-43C9429CA8E0}" dt="2024-02-12T14:15:04.703" v="2361" actId="1076"/>
          <ac:spMkLst>
            <pc:docMk/>
            <pc:sldMk cId="2549031604" sldId="279"/>
            <ac:spMk id="2" creationId="{188CDCF8-280B-7C09-C850-9E2735F7C3EB}"/>
          </ac:spMkLst>
        </pc:spChg>
        <pc:spChg chg="add mod">
          <ac:chgData name="Ishii Daichi" userId="fe7e31eacd5e7174" providerId="LiveId" clId="{BA6963A4-73BC-49C6-AAD2-43C9429CA8E0}" dt="2024-02-12T14:15:44.444" v="2404" actId="1076"/>
          <ac:spMkLst>
            <pc:docMk/>
            <pc:sldMk cId="2549031604" sldId="279"/>
            <ac:spMk id="7" creationId="{48966B47-FF09-EE36-C58C-D5A1C2A79A53}"/>
          </ac:spMkLst>
        </pc:spChg>
        <pc:spChg chg="add mod">
          <ac:chgData name="Ishii Daichi" userId="fe7e31eacd5e7174" providerId="LiveId" clId="{BA6963A4-73BC-49C6-AAD2-43C9429CA8E0}" dt="2024-02-12T14:16:26.758" v="2418" actId="1076"/>
          <ac:spMkLst>
            <pc:docMk/>
            <pc:sldMk cId="2549031604" sldId="279"/>
            <ac:spMk id="11" creationId="{474F3E1C-9597-27AA-726A-DC3C34603D43}"/>
          </ac:spMkLst>
        </pc:spChg>
        <pc:spChg chg="mod">
          <ac:chgData name="Ishii Daichi" userId="fe7e31eacd5e7174" providerId="LiveId" clId="{BA6963A4-73BC-49C6-AAD2-43C9429CA8E0}" dt="2024-02-12T09:36:32.022" v="6" actId="207"/>
          <ac:spMkLst>
            <pc:docMk/>
            <pc:sldMk cId="2549031604" sldId="279"/>
            <ac:spMk id="13" creationId="{ECFC95F1-385E-E45A-15FB-B3D0670E8C6B}"/>
          </ac:spMkLst>
        </pc:spChg>
        <pc:picChg chg="mod">
          <ac:chgData name="Ishii Daichi" userId="fe7e31eacd5e7174" providerId="LiveId" clId="{BA6963A4-73BC-49C6-AAD2-43C9429CA8E0}" dt="2024-02-12T14:15:12.654" v="2362" actId="1076"/>
          <ac:picMkLst>
            <pc:docMk/>
            <pc:sldMk cId="2549031604" sldId="279"/>
            <ac:picMk id="4" creationId="{1B6F5D47-1548-5C8F-6A66-72B68470B434}"/>
          </ac:picMkLst>
        </pc:picChg>
        <pc:cxnChg chg="add mod">
          <ac:chgData name="Ishii Daichi" userId="fe7e31eacd5e7174" providerId="LiveId" clId="{BA6963A4-73BC-49C6-AAD2-43C9429CA8E0}" dt="2024-02-12T14:15:46.688" v="2405" actId="14100"/>
          <ac:cxnSpMkLst>
            <pc:docMk/>
            <pc:sldMk cId="2549031604" sldId="279"/>
            <ac:cxnSpMk id="6" creationId="{367F4D29-A6F5-4580-8C4B-6A33146831EC}"/>
          </ac:cxnSpMkLst>
        </pc:cxnChg>
        <pc:cxnChg chg="add mod">
          <ac:chgData name="Ishii Daichi" userId="fe7e31eacd5e7174" providerId="LiveId" clId="{BA6963A4-73BC-49C6-AAD2-43C9429CA8E0}" dt="2024-02-12T14:15:54.320" v="2408" actId="14100"/>
          <ac:cxnSpMkLst>
            <pc:docMk/>
            <pc:sldMk cId="2549031604" sldId="279"/>
            <ac:cxnSpMk id="9" creationId="{E3C1B159-2A22-9E38-74A7-36F97524A6CA}"/>
          </ac:cxnSpMkLst>
        </pc:cxnChg>
      </pc:sldChg>
      <pc:sldChg chg="addSp modSp mod">
        <pc:chgData name="Ishii Daichi" userId="fe7e31eacd5e7174" providerId="LiveId" clId="{BA6963A4-73BC-49C6-AAD2-43C9429CA8E0}" dt="2024-02-12T14:55:38.608" v="2511" actId="1076"/>
        <pc:sldMkLst>
          <pc:docMk/>
          <pc:sldMk cId="1658729648" sldId="280"/>
        </pc:sldMkLst>
        <pc:spChg chg="mod">
          <ac:chgData name="Ishii Daichi" userId="fe7e31eacd5e7174" providerId="LiveId" clId="{BA6963A4-73BC-49C6-AAD2-43C9429CA8E0}" dt="2024-02-12T14:25:30.346" v="2461" actId="14100"/>
          <ac:spMkLst>
            <pc:docMk/>
            <pc:sldMk cId="1658729648" sldId="280"/>
            <ac:spMk id="2" creationId="{D226EEA5-1293-873A-CE8D-6C015CA6C370}"/>
          </ac:spMkLst>
        </pc:spChg>
        <pc:spChg chg="mod">
          <ac:chgData name="Ishii Daichi" userId="fe7e31eacd5e7174" providerId="LiveId" clId="{BA6963A4-73BC-49C6-AAD2-43C9429CA8E0}" dt="2024-02-12T14:24:54.529" v="2422" actId="164"/>
          <ac:spMkLst>
            <pc:docMk/>
            <pc:sldMk cId="1658729648" sldId="280"/>
            <ac:spMk id="3" creationId="{CA6DFB33-E63E-9972-BAD5-19BD4BCED1B8}"/>
          </ac:spMkLst>
        </pc:spChg>
        <pc:spChg chg="mod">
          <ac:chgData name="Ishii Daichi" userId="fe7e31eacd5e7174" providerId="LiveId" clId="{BA6963A4-73BC-49C6-AAD2-43C9429CA8E0}" dt="2024-02-12T14:24:54.529" v="2422" actId="164"/>
          <ac:spMkLst>
            <pc:docMk/>
            <pc:sldMk cId="1658729648" sldId="280"/>
            <ac:spMk id="4" creationId="{5C7EBA97-81BC-D72E-F406-DC00991FE446}"/>
          </ac:spMkLst>
        </pc:spChg>
        <pc:spChg chg="mod">
          <ac:chgData name="Ishii Daichi" userId="fe7e31eacd5e7174" providerId="LiveId" clId="{BA6963A4-73BC-49C6-AAD2-43C9429CA8E0}" dt="2024-02-12T14:50:49.836" v="2488" actId="1076"/>
          <ac:spMkLst>
            <pc:docMk/>
            <pc:sldMk cId="1658729648" sldId="280"/>
            <ac:spMk id="5" creationId="{82028E19-F077-0A6F-A870-493EADB7DA9D}"/>
          </ac:spMkLst>
        </pc:spChg>
        <pc:spChg chg="mod">
          <ac:chgData name="Ishii Daichi" userId="fe7e31eacd5e7174" providerId="LiveId" clId="{BA6963A4-73BC-49C6-AAD2-43C9429CA8E0}" dt="2024-02-12T14:25:00.300" v="2423" actId="164"/>
          <ac:spMkLst>
            <pc:docMk/>
            <pc:sldMk cId="1658729648" sldId="280"/>
            <ac:spMk id="6" creationId="{69EFF2FC-BBFB-5B62-83FD-814457A06A8E}"/>
          </ac:spMkLst>
        </pc:spChg>
        <pc:spChg chg="mod">
          <ac:chgData name="Ishii Daichi" userId="fe7e31eacd5e7174" providerId="LiveId" clId="{BA6963A4-73BC-49C6-AAD2-43C9429CA8E0}" dt="2024-02-12T14:25:00.300" v="2423" actId="164"/>
          <ac:spMkLst>
            <pc:docMk/>
            <pc:sldMk cId="1658729648" sldId="280"/>
            <ac:spMk id="7" creationId="{0D515027-976E-ECA7-8584-4EFE97112F59}"/>
          </ac:spMkLst>
        </pc:spChg>
        <pc:spChg chg="mod">
          <ac:chgData name="Ishii Daichi" userId="fe7e31eacd5e7174" providerId="LiveId" clId="{BA6963A4-73BC-49C6-AAD2-43C9429CA8E0}" dt="2024-02-12T14:26:12.748" v="2466" actId="255"/>
          <ac:spMkLst>
            <pc:docMk/>
            <pc:sldMk cId="1658729648" sldId="280"/>
            <ac:spMk id="8" creationId="{FC81CA21-44DC-15C2-6D1B-9F3B70FB1413}"/>
          </ac:spMkLst>
        </pc:spChg>
        <pc:spChg chg="mod">
          <ac:chgData name="Ishii Daichi" userId="fe7e31eacd5e7174" providerId="LiveId" clId="{BA6963A4-73BC-49C6-AAD2-43C9429CA8E0}" dt="2024-02-12T14:26:16.910" v="2467" actId="255"/>
          <ac:spMkLst>
            <pc:docMk/>
            <pc:sldMk cId="1658729648" sldId="280"/>
            <ac:spMk id="9" creationId="{02D64E6E-103F-FB08-0E4A-FF726179B55C}"/>
          </ac:spMkLst>
        </pc:spChg>
        <pc:spChg chg="mod">
          <ac:chgData name="Ishii Daichi" userId="fe7e31eacd5e7174" providerId="LiveId" clId="{BA6963A4-73BC-49C6-AAD2-43C9429CA8E0}" dt="2024-02-12T14:27:02.235" v="2481" actId="1076"/>
          <ac:spMkLst>
            <pc:docMk/>
            <pc:sldMk cId="1658729648" sldId="280"/>
            <ac:spMk id="10" creationId="{07B3B73D-3335-9A85-923A-4044CF28AFF3}"/>
          </ac:spMkLst>
        </pc:spChg>
        <pc:spChg chg="mod">
          <ac:chgData name="Ishii Daichi" userId="fe7e31eacd5e7174" providerId="LiveId" clId="{BA6963A4-73BC-49C6-AAD2-43C9429CA8E0}" dt="2024-02-12T14:26:59.743" v="2480" actId="1076"/>
          <ac:spMkLst>
            <pc:docMk/>
            <pc:sldMk cId="1658729648" sldId="280"/>
            <ac:spMk id="11" creationId="{56455E43-DF4B-8387-9BC6-50833176D267}"/>
          </ac:spMkLst>
        </pc:spChg>
        <pc:spChg chg="mod">
          <ac:chgData name="Ishii Daichi" userId="fe7e31eacd5e7174" providerId="LiveId" clId="{BA6963A4-73BC-49C6-AAD2-43C9429CA8E0}" dt="2024-02-12T09:36:35.250" v="7" actId="207"/>
          <ac:spMkLst>
            <pc:docMk/>
            <pc:sldMk cId="1658729648" sldId="280"/>
            <ac:spMk id="13" creationId="{B7C986C1-04E9-F28B-C62E-9794ECF7D337}"/>
          </ac:spMkLst>
        </pc:spChg>
        <pc:spChg chg="add mod">
          <ac:chgData name="Ishii Daichi" userId="fe7e31eacd5e7174" providerId="LiveId" clId="{BA6963A4-73BC-49C6-AAD2-43C9429CA8E0}" dt="2024-02-12T14:55:38.608" v="2511" actId="1076"/>
          <ac:spMkLst>
            <pc:docMk/>
            <pc:sldMk cId="1658729648" sldId="280"/>
            <ac:spMk id="18" creationId="{69EAD7A2-780B-6C8A-C5A7-2C0AE69501CD}"/>
          </ac:spMkLst>
        </pc:spChg>
        <pc:grpChg chg="add mod">
          <ac:chgData name="Ishii Daichi" userId="fe7e31eacd5e7174" providerId="LiveId" clId="{BA6963A4-73BC-49C6-AAD2-43C9429CA8E0}" dt="2024-02-12T14:26:30.293" v="2472" actId="1076"/>
          <ac:grpSpMkLst>
            <pc:docMk/>
            <pc:sldMk cId="1658729648" sldId="280"/>
            <ac:grpSpMk id="14" creationId="{0EBE48DF-9A9B-7579-B1D0-1229F7EB396B}"/>
          </ac:grpSpMkLst>
        </pc:grpChg>
        <pc:grpChg chg="add mod">
          <ac:chgData name="Ishii Daichi" userId="fe7e31eacd5e7174" providerId="LiveId" clId="{BA6963A4-73BC-49C6-AAD2-43C9429CA8E0}" dt="2024-02-12T14:50:54.755" v="2489" actId="1076"/>
          <ac:grpSpMkLst>
            <pc:docMk/>
            <pc:sldMk cId="1658729648" sldId="280"/>
            <ac:grpSpMk id="15" creationId="{AA2D4E18-52B6-687A-491F-225695518676}"/>
          </ac:grpSpMkLst>
        </pc:grpChg>
        <pc:picChg chg="mod">
          <ac:chgData name="Ishii Daichi" userId="fe7e31eacd5e7174" providerId="LiveId" clId="{BA6963A4-73BC-49C6-AAD2-43C9429CA8E0}" dt="2024-02-12T14:50:57.576" v="2490" actId="1076"/>
          <ac:picMkLst>
            <pc:docMk/>
            <pc:sldMk cId="1658729648" sldId="280"/>
            <ac:picMk id="12" creationId="{0E5D33C7-7473-30D2-55D6-11D44350502E}"/>
          </ac:picMkLst>
        </pc:picChg>
        <pc:cxnChg chg="add mod">
          <ac:chgData name="Ishii Daichi" userId="fe7e31eacd5e7174" providerId="LiveId" clId="{BA6963A4-73BC-49C6-AAD2-43C9429CA8E0}" dt="2024-02-12T14:51:14.085" v="2493" actId="1582"/>
          <ac:cxnSpMkLst>
            <pc:docMk/>
            <pc:sldMk cId="1658729648" sldId="280"/>
            <ac:cxnSpMk id="17" creationId="{37F7D43C-A1FD-B6A2-EDC6-CA8472569562}"/>
          </ac:cxnSpMkLst>
        </pc:cxnChg>
      </pc:sldChg>
      <pc:sldChg chg="modSp mod">
        <pc:chgData name="Ishii Daichi" userId="fe7e31eacd5e7174" providerId="LiveId" clId="{BA6963A4-73BC-49C6-AAD2-43C9429CA8E0}" dt="2024-02-12T09:36:38.860" v="8" actId="207"/>
        <pc:sldMkLst>
          <pc:docMk/>
          <pc:sldMk cId="1339363650" sldId="281"/>
        </pc:sldMkLst>
        <pc:spChg chg="mod">
          <ac:chgData name="Ishii Daichi" userId="fe7e31eacd5e7174" providerId="LiveId" clId="{BA6963A4-73BC-49C6-AAD2-43C9429CA8E0}" dt="2024-02-12T09:36:38.860" v="8" actId="207"/>
          <ac:spMkLst>
            <pc:docMk/>
            <pc:sldMk cId="1339363650" sldId="281"/>
            <ac:spMk id="13" creationId="{2136AD7E-1152-9080-56DF-7117F6B9E6E3}"/>
          </ac:spMkLst>
        </pc:spChg>
      </pc:sldChg>
      <pc:sldChg chg="modSp mod">
        <pc:chgData name="Ishii Daichi" userId="fe7e31eacd5e7174" providerId="LiveId" clId="{BA6963A4-73BC-49C6-AAD2-43C9429CA8E0}" dt="2024-02-12T09:36:42.200" v="9" actId="207"/>
        <pc:sldMkLst>
          <pc:docMk/>
          <pc:sldMk cId="1431335500" sldId="282"/>
        </pc:sldMkLst>
        <pc:spChg chg="mod">
          <ac:chgData name="Ishii Daichi" userId="fe7e31eacd5e7174" providerId="LiveId" clId="{BA6963A4-73BC-49C6-AAD2-43C9429CA8E0}" dt="2024-02-12T09:36:42.200" v="9" actId="207"/>
          <ac:spMkLst>
            <pc:docMk/>
            <pc:sldMk cId="1431335500" sldId="282"/>
            <ac:spMk id="13" creationId="{85312259-8EC6-38D1-0A08-88F6E966C5DB}"/>
          </ac:spMkLst>
        </pc:spChg>
      </pc:sldChg>
      <pc:sldChg chg="modSp mod">
        <pc:chgData name="Ishii Daichi" userId="fe7e31eacd5e7174" providerId="LiveId" clId="{BA6963A4-73BC-49C6-AAD2-43C9429CA8E0}" dt="2024-02-12T09:36:45.143" v="10" actId="207"/>
        <pc:sldMkLst>
          <pc:docMk/>
          <pc:sldMk cId="1007540697" sldId="283"/>
        </pc:sldMkLst>
        <pc:spChg chg="mod">
          <ac:chgData name="Ishii Daichi" userId="fe7e31eacd5e7174" providerId="LiveId" clId="{BA6963A4-73BC-49C6-AAD2-43C9429CA8E0}" dt="2024-02-12T09:36:45.143" v="10" actId="207"/>
          <ac:spMkLst>
            <pc:docMk/>
            <pc:sldMk cId="1007540697" sldId="283"/>
            <ac:spMk id="13" creationId="{84945759-A6D2-8471-6BDA-E23BC4DE5A64}"/>
          </ac:spMkLst>
        </pc:spChg>
      </pc:sldChg>
      <pc:sldChg chg="modSp mod">
        <pc:chgData name="Ishii Daichi" userId="fe7e31eacd5e7174" providerId="LiveId" clId="{BA6963A4-73BC-49C6-AAD2-43C9429CA8E0}" dt="2024-02-12T09:36:47.841" v="11" actId="207"/>
        <pc:sldMkLst>
          <pc:docMk/>
          <pc:sldMk cId="2173682350" sldId="284"/>
        </pc:sldMkLst>
        <pc:spChg chg="mod">
          <ac:chgData name="Ishii Daichi" userId="fe7e31eacd5e7174" providerId="LiveId" clId="{BA6963A4-73BC-49C6-AAD2-43C9429CA8E0}" dt="2024-02-12T09:36:47.841" v="11" actId="207"/>
          <ac:spMkLst>
            <pc:docMk/>
            <pc:sldMk cId="2173682350" sldId="284"/>
            <ac:spMk id="13" creationId="{6D793B18-D1BA-0EC2-3296-879304BD41FF}"/>
          </ac:spMkLst>
        </pc:spChg>
      </pc:sldChg>
      <pc:sldChg chg="modSp mod">
        <pc:chgData name="Ishii Daichi" userId="fe7e31eacd5e7174" providerId="LiveId" clId="{BA6963A4-73BC-49C6-AAD2-43C9429CA8E0}" dt="2024-02-12T09:36:53.176" v="12" actId="207"/>
        <pc:sldMkLst>
          <pc:docMk/>
          <pc:sldMk cId="1238357680" sldId="285"/>
        </pc:sldMkLst>
        <pc:spChg chg="mod">
          <ac:chgData name="Ishii Daichi" userId="fe7e31eacd5e7174" providerId="LiveId" clId="{BA6963A4-73BC-49C6-AAD2-43C9429CA8E0}" dt="2024-02-12T09:36:53.176" v="12" actId="207"/>
          <ac:spMkLst>
            <pc:docMk/>
            <pc:sldMk cId="1238357680" sldId="285"/>
            <ac:spMk id="13" creationId="{D0B770AA-3F04-10D5-376F-E14140A1A132}"/>
          </ac:spMkLst>
        </pc:spChg>
      </pc:sldChg>
      <pc:sldChg chg="modSp mod">
        <pc:chgData name="Ishii Daichi" userId="fe7e31eacd5e7174" providerId="LiveId" clId="{BA6963A4-73BC-49C6-AAD2-43C9429CA8E0}" dt="2024-02-12T09:36:57.116" v="13" actId="207"/>
        <pc:sldMkLst>
          <pc:docMk/>
          <pc:sldMk cId="905439301" sldId="286"/>
        </pc:sldMkLst>
        <pc:spChg chg="mod">
          <ac:chgData name="Ishii Daichi" userId="fe7e31eacd5e7174" providerId="LiveId" clId="{BA6963A4-73BC-49C6-AAD2-43C9429CA8E0}" dt="2024-02-12T09:36:57.116" v="13" actId="207"/>
          <ac:spMkLst>
            <pc:docMk/>
            <pc:sldMk cId="905439301" sldId="286"/>
            <ac:spMk id="13" creationId="{275F39C9-3A57-183E-7157-55E7E73127F0}"/>
          </ac:spMkLst>
        </pc:spChg>
      </pc:sldChg>
      <pc:sldChg chg="add del">
        <pc:chgData name="Ishii Daichi" userId="fe7e31eacd5e7174" providerId="LiveId" clId="{BA6963A4-73BC-49C6-AAD2-43C9429CA8E0}" dt="2024-02-12T13:13:50.358" v="1363"/>
        <pc:sldMkLst>
          <pc:docMk/>
          <pc:sldMk cId="3035418002" sldId="291"/>
        </pc:sldMkLst>
      </pc:sldChg>
    </pc:docChg>
  </pc:docChgLst>
  <pc:docChgLst>
    <pc:chgData name="Daichi Ishii" userId="fe7e31eacd5e7174" providerId="LiveId" clId="{AC583A00-D33E-4128-9D17-23DB1CD6C4F9}"/>
    <pc:docChg chg="undo custSel modSld">
      <pc:chgData name="Daichi Ishii" userId="fe7e31eacd5e7174" providerId="LiveId" clId="{AC583A00-D33E-4128-9D17-23DB1CD6C4F9}" dt="2024-02-18T09:40:22.345" v="3603" actId="20577"/>
      <pc:docMkLst>
        <pc:docMk/>
      </pc:docMkLst>
      <pc:sldChg chg="modNotesTx">
        <pc:chgData name="Daichi Ishii" userId="fe7e31eacd5e7174" providerId="LiveId" clId="{AC583A00-D33E-4128-9D17-23DB1CD6C4F9}" dt="2024-02-18T09:40:22.345" v="3603" actId="20577"/>
        <pc:sldMkLst>
          <pc:docMk/>
          <pc:sldMk cId="67402337" sldId="257"/>
        </pc:sldMkLst>
      </pc:sldChg>
      <pc:sldChg chg="modNotesTx">
        <pc:chgData name="Daichi Ishii" userId="fe7e31eacd5e7174" providerId="LiveId" clId="{AC583A00-D33E-4128-9D17-23DB1CD6C4F9}" dt="2024-02-18T08:31:31.912" v="1884" actId="20577"/>
        <pc:sldMkLst>
          <pc:docMk/>
          <pc:sldMk cId="2769985526" sldId="258"/>
        </pc:sldMkLst>
      </pc:sldChg>
      <pc:sldChg chg="modNotesTx">
        <pc:chgData name="Daichi Ishii" userId="fe7e31eacd5e7174" providerId="LiveId" clId="{AC583A00-D33E-4128-9D17-23DB1CD6C4F9}" dt="2024-02-18T08:29:42.921" v="1677" actId="20577"/>
        <pc:sldMkLst>
          <pc:docMk/>
          <pc:sldMk cId="3368413302" sldId="277"/>
        </pc:sldMkLst>
      </pc:sldChg>
      <pc:sldChg chg="modNotesTx">
        <pc:chgData name="Daichi Ishii" userId="fe7e31eacd5e7174" providerId="LiveId" clId="{AC583A00-D33E-4128-9D17-23DB1CD6C4F9}" dt="2024-02-18T09:27:44.378" v="2103" actId="20577"/>
        <pc:sldMkLst>
          <pc:docMk/>
          <pc:sldMk cId="3247402305" sldId="278"/>
        </pc:sldMkLst>
      </pc:sldChg>
      <pc:sldChg chg="modNotesTx">
        <pc:chgData name="Daichi Ishii" userId="fe7e31eacd5e7174" providerId="LiveId" clId="{AC583A00-D33E-4128-9D17-23DB1CD6C4F9}" dt="2024-02-18T09:30:52.027" v="2594" actId="20577"/>
        <pc:sldMkLst>
          <pc:docMk/>
          <pc:sldMk cId="2549031604" sldId="279"/>
        </pc:sldMkLst>
      </pc:sldChg>
      <pc:sldChg chg="modNotesTx">
        <pc:chgData name="Daichi Ishii" userId="fe7e31eacd5e7174" providerId="LiveId" clId="{AC583A00-D33E-4128-9D17-23DB1CD6C4F9}" dt="2024-02-18T09:40:03.011" v="3590" actId="20577"/>
        <pc:sldMkLst>
          <pc:docMk/>
          <pc:sldMk cId="905439301" sldId="286"/>
        </pc:sldMkLst>
      </pc:sldChg>
      <pc:sldChg chg="modNotesTx">
        <pc:chgData name="Daichi Ishii" userId="fe7e31eacd5e7174" providerId="LiveId" clId="{AC583A00-D33E-4128-9D17-23DB1CD6C4F9}" dt="2024-02-18T09:36:42.249" v="3257" actId="20577"/>
        <pc:sldMkLst>
          <pc:docMk/>
          <pc:sldMk cId="4161210760" sldId="288"/>
        </pc:sldMkLst>
      </pc:sldChg>
      <pc:sldChg chg="modNotesTx">
        <pc:chgData name="Daichi Ishii" userId="fe7e31eacd5e7174" providerId="LiveId" clId="{AC583A00-D33E-4128-9D17-23DB1CD6C4F9}" dt="2024-02-18T08:30:24.655" v="1735" actId="20577"/>
        <pc:sldMkLst>
          <pc:docMk/>
          <pc:sldMk cId="3479714717" sldId="290"/>
        </pc:sldMkLst>
      </pc:sldChg>
      <pc:sldChg chg="modNotesTx">
        <pc:chgData name="Daichi Ishii" userId="fe7e31eacd5e7174" providerId="LiveId" clId="{AC583A00-D33E-4128-9D17-23DB1CD6C4F9}" dt="2024-02-18T09:32:10.359" v="2773" actId="20577"/>
        <pc:sldMkLst>
          <pc:docMk/>
          <pc:sldMk cId="1289185018" sldId="291"/>
        </pc:sldMkLst>
      </pc:sldChg>
      <pc:sldChg chg="modNotesTx">
        <pc:chgData name="Daichi Ishii" userId="fe7e31eacd5e7174" providerId="LiveId" clId="{AC583A00-D33E-4128-9D17-23DB1CD6C4F9}" dt="2024-02-18T09:33:49.492" v="2931" actId="20577"/>
        <pc:sldMkLst>
          <pc:docMk/>
          <pc:sldMk cId="2164145392" sldId="292"/>
        </pc:sldMkLst>
      </pc:sldChg>
      <pc:sldChg chg="modNotesTx">
        <pc:chgData name="Daichi Ishii" userId="fe7e31eacd5e7174" providerId="LiveId" clId="{AC583A00-D33E-4128-9D17-23DB1CD6C4F9}" dt="2024-02-18T09:35:33.747" v="3091" actId="20577"/>
        <pc:sldMkLst>
          <pc:docMk/>
          <pc:sldMk cId="3776839238" sldId="293"/>
        </pc:sldMkLst>
      </pc:sldChg>
      <pc:sldChg chg="modNotesTx">
        <pc:chgData name="Daichi Ishii" userId="fe7e31eacd5e7174" providerId="LiveId" clId="{AC583A00-D33E-4128-9D17-23DB1CD6C4F9}" dt="2024-02-18T09:37:12.151" v="3355" actId="20577"/>
        <pc:sldMkLst>
          <pc:docMk/>
          <pc:sldMk cId="2213956455" sldId="294"/>
        </pc:sldMkLst>
      </pc:sldChg>
      <pc:sldChg chg="modNotesTx">
        <pc:chgData name="Daichi Ishii" userId="fe7e31eacd5e7174" providerId="LiveId" clId="{AC583A00-D33E-4128-9D17-23DB1CD6C4F9}" dt="2024-02-18T09:31:16.180" v="2636" actId="20577"/>
        <pc:sldMkLst>
          <pc:docMk/>
          <pc:sldMk cId="3175055580" sldId="296"/>
        </pc:sldMkLst>
      </pc:sldChg>
    </pc:docChg>
  </pc:docChgLst>
  <pc:docChgLst>
    <pc:chgData name="Ishii Daichi" userId="fe7e31eacd5e7174" providerId="LiveId" clId="{CCEA46DE-604B-49DF-83DF-D7710B643279}"/>
    <pc:docChg chg="undo redo custSel addSld delSld modSld sldOrd">
      <pc:chgData name="Ishii Daichi" userId="fe7e31eacd5e7174" providerId="LiveId" clId="{CCEA46DE-604B-49DF-83DF-D7710B643279}" dt="2024-02-15T11:27:49.344" v="2296" actId="20577"/>
      <pc:docMkLst>
        <pc:docMk/>
      </pc:docMkLst>
      <pc:sldChg chg="modNotesTx">
        <pc:chgData name="Ishii Daichi" userId="fe7e31eacd5e7174" providerId="LiveId" clId="{CCEA46DE-604B-49DF-83DF-D7710B643279}" dt="2024-02-15T11:27:49.344" v="2296" actId="20577"/>
        <pc:sldMkLst>
          <pc:docMk/>
          <pc:sldMk cId="3368413302" sldId="277"/>
        </pc:sldMkLst>
      </pc:sldChg>
      <pc:sldChg chg="modSp mod">
        <pc:chgData name="Ishii Daichi" userId="fe7e31eacd5e7174" providerId="LiveId" clId="{CCEA46DE-604B-49DF-83DF-D7710B643279}" dt="2024-02-15T08:56:05.981" v="100" actId="1076"/>
        <pc:sldMkLst>
          <pc:docMk/>
          <pc:sldMk cId="1658729648" sldId="280"/>
        </pc:sldMkLst>
        <pc:spChg chg="mod">
          <ac:chgData name="Ishii Daichi" userId="fe7e31eacd5e7174" providerId="LiveId" clId="{CCEA46DE-604B-49DF-83DF-D7710B643279}" dt="2024-02-15T08:49:32.521" v="70" actId="1076"/>
          <ac:spMkLst>
            <pc:docMk/>
            <pc:sldMk cId="1658729648" sldId="280"/>
            <ac:spMk id="10" creationId="{07B3B73D-3335-9A85-923A-4044CF28AFF3}"/>
          </ac:spMkLst>
        </pc:spChg>
        <pc:spChg chg="mod">
          <ac:chgData name="Ishii Daichi" userId="fe7e31eacd5e7174" providerId="LiveId" clId="{CCEA46DE-604B-49DF-83DF-D7710B643279}" dt="2024-02-15T08:49:29.383" v="69" actId="1076"/>
          <ac:spMkLst>
            <pc:docMk/>
            <pc:sldMk cId="1658729648" sldId="280"/>
            <ac:spMk id="11" creationId="{56455E43-DF4B-8387-9BC6-50833176D267}"/>
          </ac:spMkLst>
        </pc:spChg>
        <pc:spChg chg="mod">
          <ac:chgData name="Ishii Daichi" userId="fe7e31eacd5e7174" providerId="LiveId" clId="{CCEA46DE-604B-49DF-83DF-D7710B643279}" dt="2024-02-15T08:03:35.776" v="15" actId="1076"/>
          <ac:spMkLst>
            <pc:docMk/>
            <pc:sldMk cId="1658729648" sldId="280"/>
            <ac:spMk id="18" creationId="{69EAD7A2-780B-6C8A-C5A7-2C0AE69501CD}"/>
          </ac:spMkLst>
        </pc:spChg>
        <pc:spChg chg="mod">
          <ac:chgData name="Ishii Daichi" userId="fe7e31eacd5e7174" providerId="LiveId" clId="{CCEA46DE-604B-49DF-83DF-D7710B643279}" dt="2024-02-15T08:03:32.681" v="14" actId="1076"/>
          <ac:spMkLst>
            <pc:docMk/>
            <pc:sldMk cId="1658729648" sldId="280"/>
            <ac:spMk id="29" creationId="{814D0165-C661-E34F-F04B-F25BD3DDBCF3}"/>
          </ac:spMkLst>
        </pc:spChg>
        <pc:spChg chg="mod">
          <ac:chgData name="Ishii Daichi" userId="fe7e31eacd5e7174" providerId="LiveId" clId="{CCEA46DE-604B-49DF-83DF-D7710B643279}" dt="2024-02-15T08:56:05.981" v="100" actId="1076"/>
          <ac:spMkLst>
            <pc:docMk/>
            <pc:sldMk cId="1658729648" sldId="280"/>
            <ac:spMk id="35" creationId="{467A2E3C-3E6F-6545-FE03-BE4D0AE9A34C}"/>
          </ac:spMkLst>
        </pc:spChg>
      </pc:sldChg>
      <pc:sldChg chg="modSp del mod modNotesTx">
        <pc:chgData name="Ishii Daichi" userId="fe7e31eacd5e7174" providerId="LiveId" clId="{CCEA46DE-604B-49DF-83DF-D7710B643279}" dt="2024-02-15T10:28:55.594" v="1666" actId="2696"/>
        <pc:sldMkLst>
          <pc:docMk/>
          <pc:sldMk cId="1007540697" sldId="283"/>
        </pc:sldMkLst>
        <pc:spChg chg="mod">
          <ac:chgData name="Ishii Daichi" userId="fe7e31eacd5e7174" providerId="LiveId" clId="{CCEA46DE-604B-49DF-83DF-D7710B643279}" dt="2024-02-15T10:26:12.848" v="1622" actId="1076"/>
          <ac:spMkLst>
            <pc:docMk/>
            <pc:sldMk cId="1007540697" sldId="283"/>
            <ac:spMk id="2" creationId="{271A773B-8ADC-EC51-11F7-0CA59A89A8CD}"/>
          </ac:spMkLst>
        </pc:spChg>
        <pc:spChg chg="mod">
          <ac:chgData name="Ishii Daichi" userId="fe7e31eacd5e7174" providerId="LiveId" clId="{CCEA46DE-604B-49DF-83DF-D7710B643279}" dt="2024-02-15T10:27:00.480" v="1638" actId="14100"/>
          <ac:spMkLst>
            <pc:docMk/>
            <pc:sldMk cId="1007540697" sldId="283"/>
            <ac:spMk id="3" creationId="{AB4A1D28-7196-B4E8-92B4-056BFCDEA3B6}"/>
          </ac:spMkLst>
        </pc:spChg>
        <pc:spChg chg="mod">
          <ac:chgData name="Ishii Daichi" userId="fe7e31eacd5e7174" providerId="LiveId" clId="{CCEA46DE-604B-49DF-83DF-D7710B643279}" dt="2024-02-15T10:26:24.726" v="1625" actId="1076"/>
          <ac:spMkLst>
            <pc:docMk/>
            <pc:sldMk cId="1007540697" sldId="283"/>
            <ac:spMk id="6" creationId="{C548701E-A279-3726-DA74-252D5A7EDCF4}"/>
          </ac:spMkLst>
        </pc:spChg>
        <pc:spChg chg="mod">
          <ac:chgData name="Ishii Daichi" userId="fe7e31eacd5e7174" providerId="LiveId" clId="{CCEA46DE-604B-49DF-83DF-D7710B643279}" dt="2024-02-15T10:25:39.865" v="1607" actId="1076"/>
          <ac:spMkLst>
            <pc:docMk/>
            <pc:sldMk cId="1007540697" sldId="283"/>
            <ac:spMk id="9" creationId="{10C8D2AF-79A2-D9AF-8AC3-36324863AA1D}"/>
          </ac:spMkLst>
        </pc:spChg>
        <pc:spChg chg="mod">
          <ac:chgData name="Ishii Daichi" userId="fe7e31eacd5e7174" providerId="LiveId" clId="{CCEA46DE-604B-49DF-83DF-D7710B643279}" dt="2024-02-15T10:25:40.764" v="1608" actId="1076"/>
          <ac:spMkLst>
            <pc:docMk/>
            <pc:sldMk cId="1007540697" sldId="283"/>
            <ac:spMk id="19" creationId="{5041A527-F306-FEB4-368F-A148DEA79412}"/>
          </ac:spMkLst>
        </pc:spChg>
        <pc:spChg chg="mod">
          <ac:chgData name="Ishii Daichi" userId="fe7e31eacd5e7174" providerId="LiveId" clId="{CCEA46DE-604B-49DF-83DF-D7710B643279}" dt="2024-02-15T10:25:48.725" v="1610" actId="1076"/>
          <ac:spMkLst>
            <pc:docMk/>
            <pc:sldMk cId="1007540697" sldId="283"/>
            <ac:spMk id="20" creationId="{D57C9355-D22A-7712-8EE7-199D0E7DD5B0}"/>
          </ac:spMkLst>
        </pc:spChg>
      </pc:sldChg>
      <pc:sldChg chg="addSp modSp del mod modNotesTx">
        <pc:chgData name="Ishii Daichi" userId="fe7e31eacd5e7174" providerId="LiveId" clId="{CCEA46DE-604B-49DF-83DF-D7710B643279}" dt="2024-02-15T10:56:41.581" v="1898" actId="2696"/>
        <pc:sldMkLst>
          <pc:docMk/>
          <pc:sldMk cId="2173682350" sldId="284"/>
        </pc:sldMkLst>
        <pc:spChg chg="mod">
          <ac:chgData name="Ishii Daichi" userId="fe7e31eacd5e7174" providerId="LiveId" clId="{CCEA46DE-604B-49DF-83DF-D7710B643279}" dt="2024-02-15T07:56:58.834" v="4" actId="404"/>
          <ac:spMkLst>
            <pc:docMk/>
            <pc:sldMk cId="2173682350" sldId="284"/>
            <ac:spMk id="8" creationId="{C617EA1F-B81C-B8B9-9818-80F8AD323F48}"/>
          </ac:spMkLst>
        </pc:spChg>
        <pc:spChg chg="mod">
          <ac:chgData name="Ishii Daichi" userId="fe7e31eacd5e7174" providerId="LiveId" clId="{CCEA46DE-604B-49DF-83DF-D7710B643279}" dt="2024-02-15T10:30:53.676" v="1687" actId="207"/>
          <ac:spMkLst>
            <pc:docMk/>
            <pc:sldMk cId="2173682350" sldId="284"/>
            <ac:spMk id="22" creationId="{F8ADA627-5403-568C-CC00-BB6030F614ED}"/>
          </ac:spMkLst>
        </pc:spChg>
        <pc:spChg chg="mod">
          <ac:chgData name="Ishii Daichi" userId="fe7e31eacd5e7174" providerId="LiveId" clId="{CCEA46DE-604B-49DF-83DF-D7710B643279}" dt="2024-02-15T10:30:45.343" v="1686" actId="207"/>
          <ac:spMkLst>
            <pc:docMk/>
            <pc:sldMk cId="2173682350" sldId="284"/>
            <ac:spMk id="23" creationId="{CDC4C344-072D-7231-402F-DD2A0FDD1A6A}"/>
          </ac:spMkLst>
        </pc:spChg>
        <pc:spChg chg="mod">
          <ac:chgData name="Ishii Daichi" userId="fe7e31eacd5e7174" providerId="LiveId" clId="{CCEA46DE-604B-49DF-83DF-D7710B643279}" dt="2024-02-15T10:30:39.299" v="1685" actId="207"/>
          <ac:spMkLst>
            <pc:docMk/>
            <pc:sldMk cId="2173682350" sldId="284"/>
            <ac:spMk id="25" creationId="{3C995A94-8755-DB0E-ABD2-5668A832435C}"/>
          </ac:spMkLst>
        </pc:spChg>
        <pc:spChg chg="mod">
          <ac:chgData name="Ishii Daichi" userId="fe7e31eacd5e7174" providerId="LiveId" clId="{CCEA46DE-604B-49DF-83DF-D7710B643279}" dt="2024-02-15T07:49:54.160" v="0" actId="1076"/>
          <ac:spMkLst>
            <pc:docMk/>
            <pc:sldMk cId="2173682350" sldId="284"/>
            <ac:spMk id="51" creationId="{1CEB570E-A98D-EA52-1198-EDA295210EC6}"/>
          </ac:spMkLst>
        </pc:spChg>
        <pc:spChg chg="mod">
          <ac:chgData name="Ishii Daichi" userId="fe7e31eacd5e7174" providerId="LiveId" clId="{CCEA46DE-604B-49DF-83DF-D7710B643279}" dt="2024-02-15T09:23:31.961" v="308" actId="20577"/>
          <ac:spMkLst>
            <pc:docMk/>
            <pc:sldMk cId="2173682350" sldId="284"/>
            <ac:spMk id="53" creationId="{97A413D6-6B7D-7F18-CE49-879B7C7C78FE}"/>
          </ac:spMkLst>
        </pc:spChg>
        <pc:grpChg chg="mod">
          <ac:chgData name="Ishii Daichi" userId="fe7e31eacd5e7174" providerId="LiveId" clId="{CCEA46DE-604B-49DF-83DF-D7710B643279}" dt="2024-02-15T10:30:08.943" v="1681" actId="1076"/>
          <ac:grpSpMkLst>
            <pc:docMk/>
            <pc:sldMk cId="2173682350" sldId="284"/>
            <ac:grpSpMk id="3" creationId="{F9731422-2BC2-0CBB-7348-CD522D6BF971}"/>
          </ac:grpSpMkLst>
        </pc:grpChg>
        <pc:graphicFrameChg chg="add mod">
          <ac:chgData name="Ishii Daichi" userId="fe7e31eacd5e7174" providerId="LiveId" clId="{CCEA46DE-604B-49DF-83DF-D7710B643279}" dt="2024-02-15T10:47:02.413" v="1690"/>
          <ac:graphicFrameMkLst>
            <pc:docMk/>
            <pc:sldMk cId="2173682350" sldId="284"/>
            <ac:graphicFrameMk id="5" creationId="{D5E685AE-3132-4FEE-83D4-9A767672B67A}"/>
          </ac:graphicFrameMkLst>
        </pc:graphicFrameChg>
        <pc:graphicFrameChg chg="mod">
          <ac:chgData name="Ishii Daichi" userId="fe7e31eacd5e7174" providerId="LiveId" clId="{CCEA46DE-604B-49DF-83DF-D7710B643279}" dt="2024-02-15T10:30:32.159" v="1684" actId="208"/>
          <ac:graphicFrameMkLst>
            <pc:docMk/>
            <pc:sldMk cId="2173682350" sldId="284"/>
            <ac:graphicFrameMk id="6" creationId="{EA605262-737D-65D9-07BD-253909A3D9EE}"/>
          </ac:graphicFrameMkLst>
        </pc:graphicFrameChg>
      </pc:sldChg>
      <pc:sldChg chg="addSp modSp del modNotesTx">
        <pc:chgData name="Ishii Daichi" userId="fe7e31eacd5e7174" providerId="LiveId" clId="{CCEA46DE-604B-49DF-83DF-D7710B643279}" dt="2024-02-15T11:19:40.337" v="2217" actId="2696"/>
        <pc:sldMkLst>
          <pc:docMk/>
          <pc:sldMk cId="1238357680" sldId="285"/>
        </pc:sldMkLst>
        <pc:spChg chg="add mod">
          <ac:chgData name="Ishii Daichi" userId="fe7e31eacd5e7174" providerId="LiveId" clId="{CCEA46DE-604B-49DF-83DF-D7710B643279}" dt="2024-02-15T11:06:34.885" v="2043"/>
          <ac:spMkLst>
            <pc:docMk/>
            <pc:sldMk cId="1238357680" sldId="285"/>
            <ac:spMk id="2" creationId="{8A7DC2D2-DE9B-09EA-7CC3-2010E623E433}"/>
          </ac:spMkLst>
        </pc:spChg>
      </pc:sldChg>
      <pc:sldChg chg="addSp modSp mod modNotesTx">
        <pc:chgData name="Ishii Daichi" userId="fe7e31eacd5e7174" providerId="LiveId" clId="{CCEA46DE-604B-49DF-83DF-D7710B643279}" dt="2024-02-15T11:17:28.255" v="2187" actId="20577"/>
        <pc:sldMkLst>
          <pc:docMk/>
          <pc:sldMk cId="905439301" sldId="286"/>
        </pc:sldMkLst>
        <pc:spChg chg="add mod">
          <ac:chgData name="Ishii Daichi" userId="fe7e31eacd5e7174" providerId="LiveId" clId="{CCEA46DE-604B-49DF-83DF-D7710B643279}" dt="2024-02-15T11:17:28.255" v="2187" actId="20577"/>
          <ac:spMkLst>
            <pc:docMk/>
            <pc:sldMk cId="905439301" sldId="286"/>
            <ac:spMk id="2" creationId="{36711113-51DF-303E-F260-4B28A685B36F}"/>
          </ac:spMkLst>
        </pc:spChg>
        <pc:spChg chg="mod">
          <ac:chgData name="Ishii Daichi" userId="fe7e31eacd5e7174" providerId="LiveId" clId="{CCEA46DE-604B-49DF-83DF-D7710B643279}" dt="2024-02-15T09:59:23.461" v="1442" actId="1076"/>
          <ac:spMkLst>
            <pc:docMk/>
            <pc:sldMk cId="905439301" sldId="286"/>
            <ac:spMk id="3" creationId="{44751C47-E1D4-3CF6-75FE-474ED781AA2B}"/>
          </ac:spMkLst>
        </pc:spChg>
        <pc:spChg chg="mod">
          <ac:chgData name="Ishii Daichi" userId="fe7e31eacd5e7174" providerId="LiveId" clId="{CCEA46DE-604B-49DF-83DF-D7710B643279}" dt="2024-02-15T11:11:26.296" v="2046" actId="1076"/>
          <ac:spMkLst>
            <pc:docMk/>
            <pc:sldMk cId="905439301" sldId="286"/>
            <ac:spMk id="9" creationId="{9B49DDF7-8A9D-580F-4DC3-52E26D3175D4}"/>
          </ac:spMkLst>
        </pc:spChg>
        <pc:spChg chg="mod">
          <ac:chgData name="Ishii Daichi" userId="fe7e31eacd5e7174" providerId="LiveId" clId="{CCEA46DE-604B-49DF-83DF-D7710B643279}" dt="2024-02-15T09:59:17.745" v="1440" actId="1076"/>
          <ac:spMkLst>
            <pc:docMk/>
            <pc:sldMk cId="905439301" sldId="286"/>
            <ac:spMk id="10" creationId="{E7300716-953C-BAC9-68AF-A69DC098D6E9}"/>
          </ac:spMkLst>
        </pc:spChg>
      </pc:sldChg>
      <pc:sldChg chg="addSp delSp modSp mod ord modNotesTx">
        <pc:chgData name="Ishii Daichi" userId="fe7e31eacd5e7174" providerId="LiveId" clId="{CCEA46DE-604B-49DF-83DF-D7710B643279}" dt="2024-02-15T11:04:50.594" v="2042" actId="20577"/>
        <pc:sldMkLst>
          <pc:docMk/>
          <pc:sldMk cId="4161210760" sldId="288"/>
        </pc:sldMkLst>
        <pc:spChg chg="mod">
          <ac:chgData name="Ishii Daichi" userId="fe7e31eacd5e7174" providerId="LiveId" clId="{CCEA46DE-604B-49DF-83DF-D7710B643279}" dt="2024-02-15T11:04:50.594" v="2042" actId="20577"/>
          <ac:spMkLst>
            <pc:docMk/>
            <pc:sldMk cId="4161210760" sldId="288"/>
            <ac:spMk id="4" creationId="{909ACEED-A9C1-B606-C84A-B8B2AE2406F5}"/>
          </ac:spMkLst>
        </pc:spChg>
        <pc:spChg chg="del">
          <ac:chgData name="Ishii Daichi" userId="fe7e31eacd5e7174" providerId="LiveId" clId="{CCEA46DE-604B-49DF-83DF-D7710B643279}" dt="2024-02-15T09:14:49.343" v="190" actId="21"/>
          <ac:spMkLst>
            <pc:docMk/>
            <pc:sldMk cId="4161210760" sldId="288"/>
            <ac:spMk id="5" creationId="{AB698072-F399-5559-B66F-F0DDD46CA7D6}"/>
          </ac:spMkLst>
        </pc:spChg>
        <pc:spChg chg="del">
          <ac:chgData name="Ishii Daichi" userId="fe7e31eacd5e7174" providerId="LiveId" clId="{CCEA46DE-604B-49DF-83DF-D7710B643279}" dt="2024-02-15T09:14:51.112" v="191" actId="21"/>
          <ac:spMkLst>
            <pc:docMk/>
            <pc:sldMk cId="4161210760" sldId="288"/>
            <ac:spMk id="6" creationId="{E17D594B-C869-8C01-1D04-CE0BBF7980FF}"/>
          </ac:spMkLst>
        </pc:spChg>
        <pc:spChg chg="mod">
          <ac:chgData name="Ishii Daichi" userId="fe7e31eacd5e7174" providerId="LiveId" clId="{CCEA46DE-604B-49DF-83DF-D7710B643279}" dt="2024-02-15T09:15:07.060" v="252" actId="1076"/>
          <ac:spMkLst>
            <pc:docMk/>
            <pc:sldMk cId="4161210760" sldId="288"/>
            <ac:spMk id="7" creationId="{C9B1EDDA-F319-F18F-77C7-2963BBEAF4B0}"/>
          </ac:spMkLst>
        </pc:spChg>
        <pc:spChg chg="add del">
          <ac:chgData name="Ishii Daichi" userId="fe7e31eacd5e7174" providerId="LiveId" clId="{CCEA46DE-604B-49DF-83DF-D7710B643279}" dt="2024-02-15T09:12:57.679" v="183" actId="22"/>
          <ac:spMkLst>
            <pc:docMk/>
            <pc:sldMk cId="4161210760" sldId="288"/>
            <ac:spMk id="8" creationId="{3647F072-DB38-F644-2854-A1F2D40D1792}"/>
          </ac:spMkLst>
        </pc:spChg>
        <pc:graphicFrameChg chg="add mod">
          <ac:chgData name="Ishii Daichi" userId="fe7e31eacd5e7174" providerId="LiveId" clId="{CCEA46DE-604B-49DF-83DF-D7710B643279}" dt="2024-02-15T11:03:33.438" v="1998" actId="1076"/>
          <ac:graphicFrameMkLst>
            <pc:docMk/>
            <pc:sldMk cId="4161210760" sldId="288"/>
            <ac:graphicFrameMk id="10" creationId="{53BF182A-1A1A-4E56-A1E8-9724C2EA4FCF}"/>
          </ac:graphicFrameMkLst>
        </pc:graphicFrameChg>
        <pc:picChg chg="add mod">
          <ac:chgData name="Ishii Daichi" userId="fe7e31eacd5e7174" providerId="LiveId" clId="{CCEA46DE-604B-49DF-83DF-D7710B643279}" dt="2024-02-15T11:03:40.438" v="2001" actId="1076"/>
          <ac:picMkLst>
            <pc:docMk/>
            <pc:sldMk cId="4161210760" sldId="288"/>
            <ac:picMk id="9" creationId="{E9F4AD8E-1C0F-7B08-481A-4B2EE39ACC4B}"/>
          </ac:picMkLst>
        </pc:picChg>
        <pc:picChg chg="del mod">
          <ac:chgData name="Ishii Daichi" userId="fe7e31eacd5e7174" providerId="LiveId" clId="{CCEA46DE-604B-49DF-83DF-D7710B643279}" dt="2024-02-15T09:14:23.044" v="187" actId="21"/>
          <ac:picMkLst>
            <pc:docMk/>
            <pc:sldMk cId="4161210760" sldId="288"/>
            <ac:picMk id="11" creationId="{A7F9FA42-4899-DC0A-D691-C395A21DFF85}"/>
          </ac:picMkLst>
        </pc:picChg>
      </pc:sldChg>
      <pc:sldChg chg="addSp modSp mod ord">
        <pc:chgData name="Ishii Daichi" userId="fe7e31eacd5e7174" providerId="LiveId" clId="{CCEA46DE-604B-49DF-83DF-D7710B643279}" dt="2024-02-15T11:24:26.447" v="2281" actId="20578"/>
        <pc:sldMkLst>
          <pc:docMk/>
          <pc:sldMk cId="531552619" sldId="289"/>
        </pc:sldMkLst>
        <pc:spChg chg="mod">
          <ac:chgData name="Ishii Daichi" userId="fe7e31eacd5e7174" providerId="LiveId" clId="{CCEA46DE-604B-49DF-83DF-D7710B643279}" dt="2024-02-15T09:08:19.262" v="132" actId="20577"/>
          <ac:spMkLst>
            <pc:docMk/>
            <pc:sldMk cId="531552619" sldId="289"/>
            <ac:spMk id="2" creationId="{60280E68-F05F-F335-FE90-742201AC23E0}"/>
          </ac:spMkLst>
        </pc:spChg>
        <pc:spChg chg="add mod">
          <ac:chgData name="Ishii Daichi" userId="fe7e31eacd5e7174" providerId="LiveId" clId="{CCEA46DE-604B-49DF-83DF-D7710B643279}" dt="2024-02-15T08:05:23.985" v="22" actId="1076"/>
          <ac:spMkLst>
            <pc:docMk/>
            <pc:sldMk cId="531552619" sldId="289"/>
            <ac:spMk id="4" creationId="{19FA689D-6561-954E-23AB-48466774DCD9}"/>
          </ac:spMkLst>
        </pc:spChg>
        <pc:picChg chg="mod">
          <ac:chgData name="Ishii Daichi" userId="fe7e31eacd5e7174" providerId="LiveId" clId="{CCEA46DE-604B-49DF-83DF-D7710B643279}" dt="2024-02-15T08:05:12.101" v="18" actId="1076"/>
          <ac:picMkLst>
            <pc:docMk/>
            <pc:sldMk cId="531552619" sldId="289"/>
            <ac:picMk id="26" creationId="{F017A3A2-B03B-CDF2-2E93-B6E9A6B70CB8}"/>
          </ac:picMkLst>
        </pc:picChg>
      </pc:sldChg>
      <pc:sldChg chg="addSp delSp modSp mod ord">
        <pc:chgData name="Ishii Daichi" userId="fe7e31eacd5e7174" providerId="LiveId" clId="{CCEA46DE-604B-49DF-83DF-D7710B643279}" dt="2024-02-15T11:26:20.246" v="2283"/>
        <pc:sldMkLst>
          <pc:docMk/>
          <pc:sldMk cId="3479714717" sldId="290"/>
        </pc:sldMkLst>
        <pc:spChg chg="mod">
          <ac:chgData name="Ishii Daichi" userId="fe7e31eacd5e7174" providerId="LiveId" clId="{CCEA46DE-604B-49DF-83DF-D7710B643279}" dt="2024-02-15T11:23:00.734" v="2272" actId="20577"/>
          <ac:spMkLst>
            <pc:docMk/>
            <pc:sldMk cId="3479714717" sldId="290"/>
            <ac:spMk id="2" creationId="{622B0BA5-BF34-A938-33AC-D2A45B41252A}"/>
          </ac:spMkLst>
        </pc:spChg>
        <pc:spChg chg="del mod">
          <ac:chgData name="Ishii Daichi" userId="fe7e31eacd5e7174" providerId="LiveId" clId="{CCEA46DE-604B-49DF-83DF-D7710B643279}" dt="2024-02-15T11:20:49.068" v="2236" actId="21"/>
          <ac:spMkLst>
            <pc:docMk/>
            <pc:sldMk cId="3479714717" sldId="290"/>
            <ac:spMk id="3" creationId="{2EAEEF2D-6919-C59A-AECF-5A002DB1471A}"/>
          </ac:spMkLst>
        </pc:spChg>
        <pc:spChg chg="mod">
          <ac:chgData name="Ishii Daichi" userId="fe7e31eacd5e7174" providerId="LiveId" clId="{CCEA46DE-604B-49DF-83DF-D7710B643279}" dt="2024-02-15T11:20:35.119" v="2234" actId="20577"/>
          <ac:spMkLst>
            <pc:docMk/>
            <pc:sldMk cId="3479714717" sldId="290"/>
            <ac:spMk id="18" creationId="{86F565B9-011B-5D3E-9590-0582E4FBEC89}"/>
          </ac:spMkLst>
        </pc:spChg>
        <pc:spChg chg="add del mod">
          <ac:chgData name="Ishii Daichi" userId="fe7e31eacd5e7174" providerId="LiveId" clId="{CCEA46DE-604B-49DF-83DF-D7710B643279}" dt="2024-02-15T11:20:51.450" v="2237" actId="21"/>
          <ac:spMkLst>
            <pc:docMk/>
            <pc:sldMk cId="3479714717" sldId="290"/>
            <ac:spMk id="20" creationId="{539D3138-2129-4CCB-961B-FC8ACC27862C}"/>
          </ac:spMkLst>
        </pc:spChg>
        <pc:spChg chg="mod">
          <ac:chgData name="Ishii Daichi" userId="fe7e31eacd5e7174" providerId="LiveId" clId="{CCEA46DE-604B-49DF-83DF-D7710B643279}" dt="2024-02-15T11:21:40.834" v="2254" actId="1076"/>
          <ac:spMkLst>
            <pc:docMk/>
            <pc:sldMk cId="3479714717" sldId="290"/>
            <ac:spMk id="30" creationId="{F5932805-11AD-C100-F4E6-A30188278D91}"/>
          </ac:spMkLst>
        </pc:spChg>
        <pc:spChg chg="mod">
          <ac:chgData name="Ishii Daichi" userId="fe7e31eacd5e7174" providerId="LiveId" clId="{CCEA46DE-604B-49DF-83DF-D7710B643279}" dt="2024-02-15T11:21:25.634" v="2248" actId="1076"/>
          <ac:spMkLst>
            <pc:docMk/>
            <pc:sldMk cId="3479714717" sldId="290"/>
            <ac:spMk id="52" creationId="{C2F57CC4-DBC7-9125-225E-3BA44AE30792}"/>
          </ac:spMkLst>
        </pc:spChg>
        <pc:grpChg chg="mod">
          <ac:chgData name="Ishii Daichi" userId="fe7e31eacd5e7174" providerId="LiveId" clId="{CCEA46DE-604B-49DF-83DF-D7710B643279}" dt="2024-02-15T11:21:03.835" v="2240" actId="1076"/>
          <ac:grpSpMkLst>
            <pc:docMk/>
            <pc:sldMk cId="3479714717" sldId="290"/>
            <ac:grpSpMk id="4" creationId="{E5D79488-5759-78C6-59CD-484C0F9C7275}"/>
          </ac:grpSpMkLst>
        </pc:grpChg>
        <pc:grpChg chg="del">
          <ac:chgData name="Ishii Daichi" userId="fe7e31eacd5e7174" providerId="LiveId" clId="{CCEA46DE-604B-49DF-83DF-D7710B643279}" dt="2024-02-15T11:20:48.168" v="2235" actId="21"/>
          <ac:grpSpMkLst>
            <pc:docMk/>
            <pc:sldMk cId="3479714717" sldId="290"/>
            <ac:grpSpMk id="26" creationId="{202492A3-9393-89F2-282B-6997E1139C0E}"/>
          </ac:grpSpMkLst>
        </pc:grpChg>
        <pc:picChg chg="mod">
          <ac:chgData name="Ishii Daichi" userId="fe7e31eacd5e7174" providerId="LiveId" clId="{CCEA46DE-604B-49DF-83DF-D7710B643279}" dt="2024-02-15T11:21:43.984" v="2255" actId="1076"/>
          <ac:picMkLst>
            <pc:docMk/>
            <pc:sldMk cId="3479714717" sldId="290"/>
            <ac:picMk id="16" creationId="{31147AAF-D333-99F1-968F-A0C8F2C0F271}"/>
          </ac:picMkLst>
        </pc:picChg>
        <pc:picChg chg="add del mod">
          <ac:chgData name="Ishii Daichi" userId="fe7e31eacd5e7174" providerId="LiveId" clId="{CCEA46DE-604B-49DF-83DF-D7710B643279}" dt="2024-02-15T11:21:13.233" v="2244" actId="1076"/>
          <ac:picMkLst>
            <pc:docMk/>
            <pc:sldMk cId="3479714717" sldId="290"/>
            <ac:picMk id="25" creationId="{004B26FE-4D3F-5031-3574-D2B3EA00B630}"/>
          </ac:picMkLst>
        </pc:picChg>
        <pc:cxnChg chg="mod">
          <ac:chgData name="Ishii Daichi" userId="fe7e31eacd5e7174" providerId="LiveId" clId="{CCEA46DE-604B-49DF-83DF-D7710B643279}" dt="2024-02-15T11:21:56.500" v="2257" actId="1035"/>
          <ac:cxnSpMkLst>
            <pc:docMk/>
            <pc:sldMk cId="3479714717" sldId="290"/>
            <ac:cxnSpMk id="32" creationId="{24778B60-BA30-3F4A-0295-BB15594DE671}"/>
          </ac:cxnSpMkLst>
        </pc:cxnChg>
        <pc:cxnChg chg="mod">
          <ac:chgData name="Ishii Daichi" userId="fe7e31eacd5e7174" providerId="LiveId" clId="{CCEA46DE-604B-49DF-83DF-D7710B643279}" dt="2024-02-15T11:21:03.835" v="2240" actId="1076"/>
          <ac:cxnSpMkLst>
            <pc:docMk/>
            <pc:sldMk cId="3479714717" sldId="290"/>
            <ac:cxnSpMk id="34" creationId="{A11F268B-C930-78B6-B636-A5055DE6326D}"/>
          </ac:cxnSpMkLst>
        </pc:cxnChg>
      </pc:sldChg>
      <pc:sldChg chg="addSp delSp modSp new mod">
        <pc:chgData name="Ishii Daichi" userId="fe7e31eacd5e7174" providerId="LiveId" clId="{CCEA46DE-604B-49DF-83DF-D7710B643279}" dt="2024-02-15T09:57:17.297" v="1430" actId="1076"/>
        <pc:sldMkLst>
          <pc:docMk/>
          <pc:sldMk cId="1289185018" sldId="291"/>
        </pc:sldMkLst>
        <pc:spChg chg="mod">
          <ac:chgData name="Ishii Daichi" userId="fe7e31eacd5e7174" providerId="LiveId" clId="{CCEA46DE-604B-49DF-83DF-D7710B643279}" dt="2024-02-15T09:44:30.544" v="595" actId="207"/>
          <ac:spMkLst>
            <pc:docMk/>
            <pc:sldMk cId="1289185018" sldId="291"/>
            <ac:spMk id="2" creationId="{E86CCA57-6C9C-47CC-FA4E-2097C2873B99}"/>
          </ac:spMkLst>
        </pc:spChg>
        <pc:spChg chg="del">
          <ac:chgData name="Ishii Daichi" userId="fe7e31eacd5e7174" providerId="LiveId" clId="{CCEA46DE-604B-49DF-83DF-D7710B643279}" dt="2024-02-15T09:44:32.073" v="596" actId="21"/>
          <ac:spMkLst>
            <pc:docMk/>
            <pc:sldMk cId="1289185018" sldId="291"/>
            <ac:spMk id="3" creationId="{CAA6C868-BCC1-362C-D641-09FF7F609409}"/>
          </ac:spMkLst>
        </pc:spChg>
        <pc:spChg chg="add mod">
          <ac:chgData name="Ishii Daichi" userId="fe7e31eacd5e7174" providerId="LiveId" clId="{CCEA46DE-604B-49DF-83DF-D7710B643279}" dt="2024-02-15T09:51:57.292" v="1208" actId="1076"/>
          <ac:spMkLst>
            <pc:docMk/>
            <pc:sldMk cId="1289185018" sldId="291"/>
            <ac:spMk id="4" creationId="{23771893-CF01-3D5E-B962-D77ADE23F617}"/>
          </ac:spMkLst>
        </pc:spChg>
        <pc:spChg chg="add del mod">
          <ac:chgData name="Ishii Daichi" userId="fe7e31eacd5e7174" providerId="LiveId" clId="{CCEA46DE-604B-49DF-83DF-D7710B643279}" dt="2024-02-15T09:56:02.631" v="1328" actId="21"/>
          <ac:spMkLst>
            <pc:docMk/>
            <pc:sldMk cId="1289185018" sldId="291"/>
            <ac:spMk id="5" creationId="{08215BAB-AAD6-3E29-FB92-A7D4B0636203}"/>
          </ac:spMkLst>
        </pc:spChg>
        <pc:spChg chg="add mod">
          <ac:chgData name="Ishii Daichi" userId="fe7e31eacd5e7174" providerId="LiveId" clId="{CCEA46DE-604B-49DF-83DF-D7710B643279}" dt="2024-02-15T09:57:01.513" v="1424" actId="14100"/>
          <ac:spMkLst>
            <pc:docMk/>
            <pc:sldMk cId="1289185018" sldId="291"/>
            <ac:spMk id="6" creationId="{AF9FAD77-F5A7-A298-FA1D-816855E94515}"/>
          </ac:spMkLst>
        </pc:spChg>
        <pc:spChg chg="add mod">
          <ac:chgData name="Ishii Daichi" userId="fe7e31eacd5e7174" providerId="LiveId" clId="{CCEA46DE-604B-49DF-83DF-D7710B643279}" dt="2024-02-15T09:57:17.297" v="1430" actId="1076"/>
          <ac:spMkLst>
            <pc:docMk/>
            <pc:sldMk cId="1289185018" sldId="291"/>
            <ac:spMk id="7" creationId="{C8AB3AD2-27B8-12FA-0B92-69EDE47B45ED}"/>
          </ac:spMkLst>
        </pc:spChg>
        <pc:spChg chg="add mod">
          <ac:chgData name="Ishii Daichi" userId="fe7e31eacd5e7174" providerId="LiveId" clId="{CCEA46DE-604B-49DF-83DF-D7710B643279}" dt="2024-02-15T09:51:55.812" v="1207" actId="1076"/>
          <ac:spMkLst>
            <pc:docMk/>
            <pc:sldMk cId="1289185018" sldId="291"/>
            <ac:spMk id="8" creationId="{E0F65E61-7DDA-8684-05F9-B17C9F785833}"/>
          </ac:spMkLst>
        </pc:spChg>
        <pc:spChg chg="add mod">
          <ac:chgData name="Ishii Daichi" userId="fe7e31eacd5e7174" providerId="LiveId" clId="{CCEA46DE-604B-49DF-83DF-D7710B643279}" dt="2024-02-15T09:53:20.884" v="1322" actId="1076"/>
          <ac:spMkLst>
            <pc:docMk/>
            <pc:sldMk cId="1289185018" sldId="291"/>
            <ac:spMk id="9" creationId="{936CBA9C-E848-12F7-186B-B53CB1ED202F}"/>
          </ac:spMkLst>
        </pc:spChg>
        <pc:spChg chg="add mod">
          <ac:chgData name="Ishii Daichi" userId="fe7e31eacd5e7174" providerId="LiveId" clId="{CCEA46DE-604B-49DF-83DF-D7710B643279}" dt="2024-02-15T09:53:14.067" v="1321" actId="1076"/>
          <ac:spMkLst>
            <pc:docMk/>
            <pc:sldMk cId="1289185018" sldId="291"/>
            <ac:spMk id="10" creationId="{77033DAB-1E31-E81B-A19C-56A601800535}"/>
          </ac:spMkLst>
        </pc:spChg>
        <pc:spChg chg="add mod">
          <ac:chgData name="Ishii Daichi" userId="fe7e31eacd5e7174" providerId="LiveId" clId="{CCEA46DE-604B-49DF-83DF-D7710B643279}" dt="2024-02-15T09:57:14.713" v="1429" actId="1076"/>
          <ac:spMkLst>
            <pc:docMk/>
            <pc:sldMk cId="1289185018" sldId="291"/>
            <ac:spMk id="11" creationId="{7BA9848F-58A5-4073-79FA-02C11BD37BB2}"/>
          </ac:spMkLst>
        </pc:spChg>
      </pc:sldChg>
      <pc:sldChg chg="addSp delSp modSp add del mod">
        <pc:chgData name="Ishii Daichi" userId="fe7e31eacd5e7174" providerId="LiveId" clId="{CCEA46DE-604B-49DF-83DF-D7710B643279}" dt="2024-02-15T09:30:46.260" v="383" actId="2696"/>
        <pc:sldMkLst>
          <pc:docMk/>
          <pc:sldMk cId="1147048425" sldId="292"/>
        </pc:sldMkLst>
        <pc:spChg chg="del">
          <ac:chgData name="Ishii Daichi" userId="fe7e31eacd5e7174" providerId="LiveId" clId="{CCEA46DE-604B-49DF-83DF-D7710B643279}" dt="2024-02-15T09:27:56.230" v="380" actId="21"/>
          <ac:spMkLst>
            <pc:docMk/>
            <pc:sldMk cId="1147048425" sldId="292"/>
            <ac:spMk id="3" creationId="{ABB7ECC9-9C15-DE1E-E935-F8AF034DE18D}"/>
          </ac:spMkLst>
        </pc:spChg>
        <pc:spChg chg="add del mod">
          <ac:chgData name="Ishii Daichi" userId="fe7e31eacd5e7174" providerId="LiveId" clId="{CCEA46DE-604B-49DF-83DF-D7710B643279}" dt="2024-02-15T09:28:01.513" v="381" actId="21"/>
          <ac:spMkLst>
            <pc:docMk/>
            <pc:sldMk cId="1147048425" sldId="292"/>
            <ac:spMk id="20" creationId="{27335A0C-9DBB-82C0-0498-09A193F68FD9}"/>
          </ac:spMkLst>
        </pc:spChg>
        <pc:grpChg chg="del">
          <ac:chgData name="Ishii Daichi" userId="fe7e31eacd5e7174" providerId="LiveId" clId="{CCEA46DE-604B-49DF-83DF-D7710B643279}" dt="2024-02-15T09:27:54.595" v="379" actId="21"/>
          <ac:grpSpMkLst>
            <pc:docMk/>
            <pc:sldMk cId="1147048425" sldId="292"/>
            <ac:grpSpMk id="26" creationId="{B3295ADA-A569-3269-4E47-676D27D91CFE}"/>
          </ac:grpSpMkLst>
        </pc:grpChg>
        <pc:picChg chg="del">
          <ac:chgData name="Ishii Daichi" userId="fe7e31eacd5e7174" providerId="LiveId" clId="{CCEA46DE-604B-49DF-83DF-D7710B643279}" dt="2024-02-15T09:28:37.078" v="382" actId="21"/>
          <ac:picMkLst>
            <pc:docMk/>
            <pc:sldMk cId="1147048425" sldId="292"/>
            <ac:picMk id="25" creationId="{0DA77320-5518-187C-7086-93EFCF9FC7D0}"/>
          </ac:picMkLst>
        </pc:picChg>
      </pc:sldChg>
      <pc:sldChg chg="addSp delSp modSp add mod">
        <pc:chgData name="Ishii Daichi" userId="fe7e31eacd5e7174" providerId="LiveId" clId="{CCEA46DE-604B-49DF-83DF-D7710B643279}" dt="2024-02-15T10:29:08.644" v="1679" actId="20577"/>
        <pc:sldMkLst>
          <pc:docMk/>
          <pc:sldMk cId="2164145392" sldId="292"/>
        </pc:sldMkLst>
        <pc:spChg chg="del">
          <ac:chgData name="Ishii Daichi" userId="fe7e31eacd5e7174" providerId="LiveId" clId="{CCEA46DE-604B-49DF-83DF-D7710B643279}" dt="2024-02-15T10:12:25.842" v="1556" actId="21"/>
          <ac:spMkLst>
            <pc:docMk/>
            <pc:sldMk cId="2164145392" sldId="292"/>
            <ac:spMk id="2" creationId="{344D222C-BF03-4A98-5AC0-6C72EDAA34C4}"/>
          </ac:spMkLst>
        </pc:spChg>
        <pc:spChg chg="del">
          <ac:chgData name="Ishii Daichi" userId="fe7e31eacd5e7174" providerId="LiveId" clId="{CCEA46DE-604B-49DF-83DF-D7710B643279}" dt="2024-02-15T10:12:27.679" v="1557" actId="21"/>
          <ac:spMkLst>
            <pc:docMk/>
            <pc:sldMk cId="2164145392" sldId="292"/>
            <ac:spMk id="3" creationId="{1958885B-76F9-2576-7C82-F3377F31E6FA}"/>
          </ac:spMkLst>
        </pc:spChg>
        <pc:spChg chg="del">
          <ac:chgData name="Ishii Daichi" userId="fe7e31eacd5e7174" providerId="LiveId" clId="{CCEA46DE-604B-49DF-83DF-D7710B643279}" dt="2024-02-15T10:12:24.479" v="1555" actId="21"/>
          <ac:spMkLst>
            <pc:docMk/>
            <pc:sldMk cId="2164145392" sldId="292"/>
            <ac:spMk id="6" creationId="{AB506B67-311F-219B-C44E-26236916A7FD}"/>
          </ac:spMkLst>
        </pc:spChg>
        <pc:spChg chg="add mod">
          <ac:chgData name="Ishii Daichi" userId="fe7e31eacd5e7174" providerId="LiveId" clId="{CCEA46DE-604B-49DF-83DF-D7710B643279}" dt="2024-02-15T10:29:08.644" v="1679" actId="20577"/>
          <ac:spMkLst>
            <pc:docMk/>
            <pc:sldMk cId="2164145392" sldId="292"/>
            <ac:spMk id="8" creationId="{CFDDDBA1-C93E-9615-124F-843774D75C55}"/>
          </ac:spMkLst>
        </pc:spChg>
        <pc:spChg chg="del">
          <ac:chgData name="Ishii Daichi" userId="fe7e31eacd5e7174" providerId="LiveId" clId="{CCEA46DE-604B-49DF-83DF-D7710B643279}" dt="2024-02-15T10:12:30.397" v="1559" actId="21"/>
          <ac:spMkLst>
            <pc:docMk/>
            <pc:sldMk cId="2164145392" sldId="292"/>
            <ac:spMk id="9" creationId="{CFCF5134-CCDD-4939-17ED-1689F45714A0}"/>
          </ac:spMkLst>
        </pc:spChg>
        <pc:spChg chg="mod">
          <ac:chgData name="Ishii Daichi" userId="fe7e31eacd5e7174" providerId="LiveId" clId="{CCEA46DE-604B-49DF-83DF-D7710B643279}" dt="2024-02-15T10:23:29.900" v="1569"/>
          <ac:spMkLst>
            <pc:docMk/>
            <pc:sldMk cId="2164145392" sldId="292"/>
            <ac:spMk id="12" creationId="{ECB5DA99-83FE-1853-AB76-126AAA01E16A}"/>
          </ac:spMkLst>
        </pc:spChg>
        <pc:spChg chg="mod">
          <ac:chgData name="Ishii Daichi" userId="fe7e31eacd5e7174" providerId="LiveId" clId="{CCEA46DE-604B-49DF-83DF-D7710B643279}" dt="2024-02-15T10:23:29.900" v="1569"/>
          <ac:spMkLst>
            <pc:docMk/>
            <pc:sldMk cId="2164145392" sldId="292"/>
            <ac:spMk id="14" creationId="{612D3817-AC0B-A94E-9336-424D73A602A9}"/>
          </ac:spMkLst>
        </pc:spChg>
        <pc:spChg chg="mod">
          <ac:chgData name="Ishii Daichi" userId="fe7e31eacd5e7174" providerId="LiveId" clId="{CCEA46DE-604B-49DF-83DF-D7710B643279}" dt="2024-02-15T10:23:37.234" v="1571"/>
          <ac:spMkLst>
            <pc:docMk/>
            <pc:sldMk cId="2164145392" sldId="292"/>
            <ac:spMk id="17" creationId="{C0C151AA-2ACF-803C-9505-6E9BED705250}"/>
          </ac:spMkLst>
        </pc:spChg>
        <pc:spChg chg="mod">
          <ac:chgData name="Ishii Daichi" userId="fe7e31eacd5e7174" providerId="LiveId" clId="{CCEA46DE-604B-49DF-83DF-D7710B643279}" dt="2024-02-15T10:23:37.234" v="1571"/>
          <ac:spMkLst>
            <pc:docMk/>
            <pc:sldMk cId="2164145392" sldId="292"/>
            <ac:spMk id="18" creationId="{20AE60B3-5B3E-2444-E43F-192E9CF1DF38}"/>
          </ac:spMkLst>
        </pc:spChg>
        <pc:spChg chg="del">
          <ac:chgData name="Ishii Daichi" userId="fe7e31eacd5e7174" providerId="LiveId" clId="{CCEA46DE-604B-49DF-83DF-D7710B643279}" dt="2024-02-15T10:12:31.129" v="1560" actId="21"/>
          <ac:spMkLst>
            <pc:docMk/>
            <pc:sldMk cId="2164145392" sldId="292"/>
            <ac:spMk id="19" creationId="{31B4C4F2-FC1C-FEE3-76A4-A4F8B829D84F}"/>
          </ac:spMkLst>
        </pc:spChg>
        <pc:spChg chg="del">
          <ac:chgData name="Ishii Daichi" userId="fe7e31eacd5e7174" providerId="LiveId" clId="{CCEA46DE-604B-49DF-83DF-D7710B643279}" dt="2024-02-15T10:12:28.879" v="1558" actId="21"/>
          <ac:spMkLst>
            <pc:docMk/>
            <pc:sldMk cId="2164145392" sldId="292"/>
            <ac:spMk id="20" creationId="{06F90137-8F7F-C25E-D098-07F30B1F4782}"/>
          </ac:spMkLst>
        </pc:spChg>
        <pc:spChg chg="mod">
          <ac:chgData name="Ishii Daichi" userId="fe7e31eacd5e7174" providerId="LiveId" clId="{CCEA46DE-604B-49DF-83DF-D7710B643279}" dt="2024-02-15T10:23:45.533" v="1575"/>
          <ac:spMkLst>
            <pc:docMk/>
            <pc:sldMk cId="2164145392" sldId="292"/>
            <ac:spMk id="23" creationId="{454DE058-D894-FC35-763A-73726C74EBB6}"/>
          </ac:spMkLst>
        </pc:spChg>
        <pc:spChg chg="mod">
          <ac:chgData name="Ishii Daichi" userId="fe7e31eacd5e7174" providerId="LiveId" clId="{CCEA46DE-604B-49DF-83DF-D7710B643279}" dt="2024-02-15T10:23:45.533" v="1575"/>
          <ac:spMkLst>
            <pc:docMk/>
            <pc:sldMk cId="2164145392" sldId="292"/>
            <ac:spMk id="24" creationId="{25247058-E2C9-FC65-EA39-DAA5B500BA0B}"/>
          </ac:spMkLst>
        </pc:spChg>
        <pc:spChg chg="mod">
          <ac:chgData name="Ishii Daichi" userId="fe7e31eacd5e7174" providerId="LiveId" clId="{CCEA46DE-604B-49DF-83DF-D7710B643279}" dt="2024-02-15T10:24:05.710" v="1582"/>
          <ac:spMkLst>
            <pc:docMk/>
            <pc:sldMk cId="2164145392" sldId="292"/>
            <ac:spMk id="27" creationId="{ECC391BF-BD7A-F0D0-5F10-D7B12E9D290A}"/>
          </ac:spMkLst>
        </pc:spChg>
        <pc:spChg chg="mod">
          <ac:chgData name="Ishii Daichi" userId="fe7e31eacd5e7174" providerId="LiveId" clId="{CCEA46DE-604B-49DF-83DF-D7710B643279}" dt="2024-02-15T10:24:05.710" v="1582"/>
          <ac:spMkLst>
            <pc:docMk/>
            <pc:sldMk cId="2164145392" sldId="292"/>
            <ac:spMk id="28" creationId="{DAF13BA2-A30F-E939-E5DC-E326AB9B7D1B}"/>
          </ac:spMkLst>
        </pc:spChg>
        <pc:spChg chg="mod">
          <ac:chgData name="Ishii Daichi" userId="fe7e31eacd5e7174" providerId="LiveId" clId="{CCEA46DE-604B-49DF-83DF-D7710B643279}" dt="2024-02-15T10:24:14.192" v="1584"/>
          <ac:spMkLst>
            <pc:docMk/>
            <pc:sldMk cId="2164145392" sldId="292"/>
            <ac:spMk id="31" creationId="{C97D09A5-82D1-B4B8-CCFE-26DDDD23EBDA}"/>
          </ac:spMkLst>
        </pc:spChg>
        <pc:spChg chg="mod">
          <ac:chgData name="Ishii Daichi" userId="fe7e31eacd5e7174" providerId="LiveId" clId="{CCEA46DE-604B-49DF-83DF-D7710B643279}" dt="2024-02-15T10:24:14.192" v="1584"/>
          <ac:spMkLst>
            <pc:docMk/>
            <pc:sldMk cId="2164145392" sldId="292"/>
            <ac:spMk id="32" creationId="{AF8B5414-8FB8-64C4-619D-C4DF2EBAE081}"/>
          </ac:spMkLst>
        </pc:spChg>
        <pc:spChg chg="add mod">
          <ac:chgData name="Ishii Daichi" userId="fe7e31eacd5e7174" providerId="LiveId" clId="{CCEA46DE-604B-49DF-83DF-D7710B643279}" dt="2024-02-15T10:25:06.153" v="1600" actId="1076"/>
          <ac:spMkLst>
            <pc:docMk/>
            <pc:sldMk cId="2164145392" sldId="292"/>
            <ac:spMk id="33" creationId="{E13B1A37-C721-AFBC-8233-4A7B57A27F50}"/>
          </ac:spMkLst>
        </pc:spChg>
        <pc:spChg chg="add mod">
          <ac:chgData name="Ishii Daichi" userId="fe7e31eacd5e7174" providerId="LiveId" clId="{CCEA46DE-604B-49DF-83DF-D7710B643279}" dt="2024-02-15T10:24:51.691" v="1597" actId="1076"/>
          <ac:spMkLst>
            <pc:docMk/>
            <pc:sldMk cId="2164145392" sldId="292"/>
            <ac:spMk id="34" creationId="{B5C4614F-BF45-7111-15E1-FA51A01BB42F}"/>
          </ac:spMkLst>
        </pc:spChg>
        <pc:spChg chg="add del mod">
          <ac:chgData name="Ishii Daichi" userId="fe7e31eacd5e7174" providerId="LiveId" clId="{CCEA46DE-604B-49DF-83DF-D7710B643279}" dt="2024-02-15T10:27:15.296" v="1640" actId="21"/>
          <ac:spMkLst>
            <pc:docMk/>
            <pc:sldMk cId="2164145392" sldId="292"/>
            <ac:spMk id="35" creationId="{3BF53D9C-0B51-6194-3E13-72E429B3793A}"/>
          </ac:spMkLst>
        </pc:spChg>
        <pc:spChg chg="add del mod">
          <ac:chgData name="Ishii Daichi" userId="fe7e31eacd5e7174" providerId="LiveId" clId="{CCEA46DE-604B-49DF-83DF-D7710B643279}" dt="2024-02-15T10:27:14.246" v="1639" actId="21"/>
          <ac:spMkLst>
            <pc:docMk/>
            <pc:sldMk cId="2164145392" sldId="292"/>
            <ac:spMk id="36" creationId="{FE089B93-E6E0-A4C4-C3EA-1D13475156E7}"/>
          </ac:spMkLst>
        </pc:spChg>
        <pc:spChg chg="add mod">
          <ac:chgData name="Ishii Daichi" userId="fe7e31eacd5e7174" providerId="LiveId" clId="{CCEA46DE-604B-49DF-83DF-D7710B643279}" dt="2024-02-15T10:28:40.841" v="1665" actId="1076"/>
          <ac:spMkLst>
            <pc:docMk/>
            <pc:sldMk cId="2164145392" sldId="292"/>
            <ac:spMk id="37" creationId="{CB3EBC05-D315-E0BD-3693-DC71FE62C35F}"/>
          </ac:spMkLst>
        </pc:spChg>
        <pc:spChg chg="add mod">
          <ac:chgData name="Ishii Daichi" userId="fe7e31eacd5e7174" providerId="LiveId" clId="{CCEA46DE-604B-49DF-83DF-D7710B643279}" dt="2024-02-15T10:27:38.696" v="1646" actId="1076"/>
          <ac:spMkLst>
            <pc:docMk/>
            <pc:sldMk cId="2164145392" sldId="292"/>
            <ac:spMk id="38" creationId="{5BBFBC61-2518-F195-382F-8D76486908CB}"/>
          </ac:spMkLst>
        </pc:spChg>
        <pc:spChg chg="add mod ord">
          <ac:chgData name="Ishii Daichi" userId="fe7e31eacd5e7174" providerId="LiveId" clId="{CCEA46DE-604B-49DF-83DF-D7710B643279}" dt="2024-02-15T10:28:01.295" v="1653" actId="167"/>
          <ac:spMkLst>
            <pc:docMk/>
            <pc:sldMk cId="2164145392" sldId="292"/>
            <ac:spMk id="39" creationId="{9B4D1AF1-8F43-3E98-1195-44BF37ECC80A}"/>
          </ac:spMkLst>
        </pc:spChg>
        <pc:spChg chg="add mod ord">
          <ac:chgData name="Ishii Daichi" userId="fe7e31eacd5e7174" providerId="LiveId" clId="{CCEA46DE-604B-49DF-83DF-D7710B643279}" dt="2024-02-15T10:28:32.381" v="1663" actId="167"/>
          <ac:spMkLst>
            <pc:docMk/>
            <pc:sldMk cId="2164145392" sldId="292"/>
            <ac:spMk id="40" creationId="{A04717EA-C4F6-D996-1538-0685BD13B3A8}"/>
          </ac:spMkLst>
        </pc:spChg>
        <pc:spChg chg="add mod ord">
          <ac:chgData name="Ishii Daichi" userId="fe7e31eacd5e7174" providerId="LiveId" clId="{CCEA46DE-604B-49DF-83DF-D7710B643279}" dt="2024-02-15T10:28:30.549" v="1662" actId="167"/>
          <ac:spMkLst>
            <pc:docMk/>
            <pc:sldMk cId="2164145392" sldId="292"/>
            <ac:spMk id="41" creationId="{29E73BF3-9BD7-0B38-5D52-F5FDCC6AE0E7}"/>
          </ac:spMkLst>
        </pc:spChg>
        <pc:grpChg chg="add mod">
          <ac:chgData name="Ishii Daichi" userId="fe7e31eacd5e7174" providerId="LiveId" clId="{CCEA46DE-604B-49DF-83DF-D7710B643279}" dt="2024-02-15T10:25:02.775" v="1599" actId="1076"/>
          <ac:grpSpMkLst>
            <pc:docMk/>
            <pc:sldMk cId="2164145392" sldId="292"/>
            <ac:grpSpMk id="10" creationId="{36F9B62C-F4A3-C412-7912-B85C6676A137}"/>
          </ac:grpSpMkLst>
        </pc:grpChg>
        <pc:grpChg chg="add mod">
          <ac:chgData name="Ishii Daichi" userId="fe7e31eacd5e7174" providerId="LiveId" clId="{CCEA46DE-604B-49DF-83DF-D7710B643279}" dt="2024-02-15T10:25:08.457" v="1601" actId="1076"/>
          <ac:grpSpMkLst>
            <pc:docMk/>
            <pc:sldMk cId="2164145392" sldId="292"/>
            <ac:grpSpMk id="15" creationId="{196A2660-F3A2-13CF-8862-F5F7751DCC9F}"/>
          </ac:grpSpMkLst>
        </pc:grpChg>
        <pc:grpChg chg="add mod">
          <ac:chgData name="Ishii Daichi" userId="fe7e31eacd5e7174" providerId="LiveId" clId="{CCEA46DE-604B-49DF-83DF-D7710B643279}" dt="2024-02-15T10:24:19" v="1586" actId="1076"/>
          <ac:grpSpMkLst>
            <pc:docMk/>
            <pc:sldMk cId="2164145392" sldId="292"/>
            <ac:grpSpMk id="21" creationId="{70025B27-0B3D-A6E5-DE6C-2A8A020FBF3C}"/>
          </ac:grpSpMkLst>
        </pc:grpChg>
        <pc:grpChg chg="add mod">
          <ac:chgData name="Ishii Daichi" userId="fe7e31eacd5e7174" providerId="LiveId" clId="{CCEA46DE-604B-49DF-83DF-D7710B643279}" dt="2024-02-15T10:24:22.733" v="1587" actId="1076"/>
          <ac:grpSpMkLst>
            <pc:docMk/>
            <pc:sldMk cId="2164145392" sldId="292"/>
            <ac:grpSpMk id="25" creationId="{9682D8E2-DF33-D3EA-6A85-A3E67D508D8F}"/>
          </ac:grpSpMkLst>
        </pc:grpChg>
        <pc:grpChg chg="add mod">
          <ac:chgData name="Ishii Daichi" userId="fe7e31eacd5e7174" providerId="LiveId" clId="{CCEA46DE-604B-49DF-83DF-D7710B643279}" dt="2024-02-15T10:24:15.999" v="1585" actId="1076"/>
          <ac:grpSpMkLst>
            <pc:docMk/>
            <pc:sldMk cId="2164145392" sldId="292"/>
            <ac:grpSpMk id="29" creationId="{5D076B73-B79E-D667-B9D8-337E8745C3CC}"/>
          </ac:grpSpMkLst>
        </pc:grpChg>
        <pc:graphicFrameChg chg="add mod">
          <ac:chgData name="Ishii Daichi" userId="fe7e31eacd5e7174" providerId="LiveId" clId="{CCEA46DE-604B-49DF-83DF-D7710B643279}" dt="2024-02-15T10:13:03.262" v="1567" actId="1076"/>
          <ac:graphicFrameMkLst>
            <pc:docMk/>
            <pc:sldMk cId="2164145392" sldId="292"/>
            <ac:graphicFrameMk id="5" creationId="{679CE57E-66D0-59DD-6034-060F3A8C659C}"/>
          </ac:graphicFrameMkLst>
        </pc:graphicFrameChg>
        <pc:picChg chg="del mod">
          <ac:chgData name="Ishii Daichi" userId="fe7e31eacd5e7174" providerId="LiveId" clId="{CCEA46DE-604B-49DF-83DF-D7710B643279}" dt="2024-02-15T10:12:19.396" v="1554" actId="21"/>
          <ac:picMkLst>
            <pc:docMk/>
            <pc:sldMk cId="2164145392" sldId="292"/>
            <ac:picMk id="4" creationId="{3C3E7660-D579-33B8-91AB-FC77DEB388A6}"/>
          </ac:picMkLst>
        </pc:picChg>
        <pc:picChg chg="mod">
          <ac:chgData name="Ishii Daichi" userId="fe7e31eacd5e7174" providerId="LiveId" clId="{CCEA46DE-604B-49DF-83DF-D7710B643279}" dt="2024-02-15T10:23:29.900" v="1569"/>
          <ac:picMkLst>
            <pc:docMk/>
            <pc:sldMk cId="2164145392" sldId="292"/>
            <ac:picMk id="11" creationId="{17D7D9B4-0EDD-8625-54BA-7F003C08ECCA}"/>
          </ac:picMkLst>
        </pc:picChg>
        <pc:picChg chg="mod">
          <ac:chgData name="Ishii Daichi" userId="fe7e31eacd5e7174" providerId="LiveId" clId="{CCEA46DE-604B-49DF-83DF-D7710B643279}" dt="2024-02-15T10:23:37.234" v="1571"/>
          <ac:picMkLst>
            <pc:docMk/>
            <pc:sldMk cId="2164145392" sldId="292"/>
            <ac:picMk id="16" creationId="{DC2A4271-1AAB-0AEC-685D-9D89F8CB98B8}"/>
          </ac:picMkLst>
        </pc:picChg>
        <pc:picChg chg="mod">
          <ac:chgData name="Ishii Daichi" userId="fe7e31eacd5e7174" providerId="LiveId" clId="{CCEA46DE-604B-49DF-83DF-D7710B643279}" dt="2024-02-15T10:23:45.533" v="1575"/>
          <ac:picMkLst>
            <pc:docMk/>
            <pc:sldMk cId="2164145392" sldId="292"/>
            <ac:picMk id="22" creationId="{1EC17A2F-5835-B9C2-B9BD-B0B194FFC667}"/>
          </ac:picMkLst>
        </pc:picChg>
        <pc:picChg chg="mod">
          <ac:chgData name="Ishii Daichi" userId="fe7e31eacd5e7174" providerId="LiveId" clId="{CCEA46DE-604B-49DF-83DF-D7710B643279}" dt="2024-02-15T10:24:05.710" v="1582"/>
          <ac:picMkLst>
            <pc:docMk/>
            <pc:sldMk cId="2164145392" sldId="292"/>
            <ac:picMk id="26" creationId="{B0060967-B984-0450-66CC-7858ECCD44BE}"/>
          </ac:picMkLst>
        </pc:picChg>
        <pc:picChg chg="mod">
          <ac:chgData name="Ishii Daichi" userId="fe7e31eacd5e7174" providerId="LiveId" clId="{CCEA46DE-604B-49DF-83DF-D7710B643279}" dt="2024-02-15T10:24:14.192" v="1584"/>
          <ac:picMkLst>
            <pc:docMk/>
            <pc:sldMk cId="2164145392" sldId="292"/>
            <ac:picMk id="30" creationId="{3948AA00-14DF-366B-8DFA-6F791D5FFE87}"/>
          </ac:picMkLst>
        </pc:picChg>
      </pc:sldChg>
      <pc:sldChg chg="new del">
        <pc:chgData name="Ishii Daichi" userId="fe7e31eacd5e7174" providerId="LiveId" clId="{CCEA46DE-604B-49DF-83DF-D7710B643279}" dt="2024-02-15T09:31:36.775" v="436" actId="2696"/>
        <pc:sldMkLst>
          <pc:docMk/>
          <pc:sldMk cId="4102568403" sldId="292"/>
        </pc:sldMkLst>
      </pc:sldChg>
      <pc:sldChg chg="addSp delSp modSp add mod">
        <pc:chgData name="Ishii Daichi" userId="fe7e31eacd5e7174" providerId="LiveId" clId="{CCEA46DE-604B-49DF-83DF-D7710B643279}" dt="2024-02-15T10:58:47.860" v="1921" actId="1076"/>
        <pc:sldMkLst>
          <pc:docMk/>
          <pc:sldMk cId="3776839238" sldId="293"/>
        </pc:sldMkLst>
        <pc:spChg chg="add mod">
          <ac:chgData name="Ishii Daichi" userId="fe7e31eacd5e7174" providerId="LiveId" clId="{CCEA46DE-604B-49DF-83DF-D7710B643279}" dt="2024-02-15T10:57:50.444" v="1905" actId="164"/>
          <ac:spMkLst>
            <pc:docMk/>
            <pc:sldMk cId="3776839238" sldId="293"/>
            <ac:spMk id="7" creationId="{FFBEE473-2516-99FF-7361-F3DA91B1D353}"/>
          </ac:spMkLst>
        </pc:spChg>
        <pc:spChg chg="mod">
          <ac:chgData name="Ishii Daichi" userId="fe7e31eacd5e7174" providerId="LiveId" clId="{CCEA46DE-604B-49DF-83DF-D7710B643279}" dt="2024-02-15T10:56:27.179" v="1897" actId="14100"/>
          <ac:spMkLst>
            <pc:docMk/>
            <pc:sldMk cId="3776839238" sldId="293"/>
            <ac:spMk id="8" creationId="{6C952BC1-85C5-DD46-E0F1-447D4A4D174E}"/>
          </ac:spMkLst>
        </pc:spChg>
        <pc:spChg chg="add mod">
          <ac:chgData name="Ishii Daichi" userId="fe7e31eacd5e7174" providerId="LiveId" clId="{CCEA46DE-604B-49DF-83DF-D7710B643279}" dt="2024-02-15T10:57:50.444" v="1905" actId="164"/>
          <ac:spMkLst>
            <pc:docMk/>
            <pc:sldMk cId="3776839238" sldId="293"/>
            <ac:spMk id="9" creationId="{69DC8840-0A51-B5E6-B2F5-806A254779A0}"/>
          </ac:spMkLst>
        </pc:spChg>
        <pc:spChg chg="add mod">
          <ac:chgData name="Ishii Daichi" userId="fe7e31eacd5e7174" providerId="LiveId" clId="{CCEA46DE-604B-49DF-83DF-D7710B643279}" dt="2024-02-15T10:57:50.444" v="1905" actId="164"/>
          <ac:spMkLst>
            <pc:docMk/>
            <pc:sldMk cId="3776839238" sldId="293"/>
            <ac:spMk id="10" creationId="{40AEDC4F-9C3F-DF02-F0E2-02F72F03EBD7}"/>
          </ac:spMkLst>
        </pc:spChg>
        <pc:spChg chg="add mod">
          <ac:chgData name="Ishii Daichi" userId="fe7e31eacd5e7174" providerId="LiveId" clId="{CCEA46DE-604B-49DF-83DF-D7710B643279}" dt="2024-02-15T10:57:55.946" v="1906" actId="164"/>
          <ac:spMkLst>
            <pc:docMk/>
            <pc:sldMk cId="3776839238" sldId="293"/>
            <ac:spMk id="16" creationId="{BA31E6BA-BDF5-02CF-767E-C70C22803B17}"/>
          </ac:spMkLst>
        </pc:spChg>
        <pc:spChg chg="add mod">
          <ac:chgData name="Ishii Daichi" userId="fe7e31eacd5e7174" providerId="LiveId" clId="{CCEA46DE-604B-49DF-83DF-D7710B643279}" dt="2024-02-15T10:57:55.946" v="1906" actId="164"/>
          <ac:spMkLst>
            <pc:docMk/>
            <pc:sldMk cId="3776839238" sldId="293"/>
            <ac:spMk id="17" creationId="{3D80B40A-12EF-938D-8B72-B3B320FDFEAA}"/>
          </ac:spMkLst>
        </pc:spChg>
        <pc:spChg chg="add mod">
          <ac:chgData name="Ishii Daichi" userId="fe7e31eacd5e7174" providerId="LiveId" clId="{CCEA46DE-604B-49DF-83DF-D7710B643279}" dt="2024-02-15T10:57:55.946" v="1906" actId="164"/>
          <ac:spMkLst>
            <pc:docMk/>
            <pc:sldMk cId="3776839238" sldId="293"/>
            <ac:spMk id="18" creationId="{59D5C0A8-D126-F1C6-23A1-401C83098FBB}"/>
          </ac:spMkLst>
        </pc:spChg>
        <pc:spChg chg="mod">
          <ac:chgData name="Ishii Daichi" userId="fe7e31eacd5e7174" providerId="LiveId" clId="{CCEA46DE-604B-49DF-83DF-D7710B643279}" dt="2024-02-15T10:57:50.444" v="1905" actId="164"/>
          <ac:spMkLst>
            <pc:docMk/>
            <pc:sldMk cId="3776839238" sldId="293"/>
            <ac:spMk id="31" creationId="{D4F16D75-FD50-AD7E-AAA2-1BDC7215A18E}"/>
          </ac:spMkLst>
        </pc:spChg>
        <pc:spChg chg="mod">
          <ac:chgData name="Ishii Daichi" userId="fe7e31eacd5e7174" providerId="LiveId" clId="{CCEA46DE-604B-49DF-83DF-D7710B643279}" dt="2024-02-15T10:57:55.946" v="1906" actId="164"/>
          <ac:spMkLst>
            <pc:docMk/>
            <pc:sldMk cId="3776839238" sldId="293"/>
            <ac:spMk id="32" creationId="{C56CC399-8ADA-C265-827A-114D76545F15}"/>
          </ac:spMkLst>
        </pc:spChg>
        <pc:spChg chg="mod">
          <ac:chgData name="Ishii Daichi" userId="fe7e31eacd5e7174" providerId="LiveId" clId="{CCEA46DE-604B-49DF-83DF-D7710B643279}" dt="2024-02-15T10:57:50.444" v="1905" actId="164"/>
          <ac:spMkLst>
            <pc:docMk/>
            <pc:sldMk cId="3776839238" sldId="293"/>
            <ac:spMk id="33" creationId="{D6EF5864-0403-DBF4-2D2A-D8BC372D01B9}"/>
          </ac:spMkLst>
        </pc:spChg>
        <pc:spChg chg="mod">
          <ac:chgData name="Ishii Daichi" userId="fe7e31eacd5e7174" providerId="LiveId" clId="{CCEA46DE-604B-49DF-83DF-D7710B643279}" dt="2024-02-15T10:58:01.111" v="1909" actId="164"/>
          <ac:spMkLst>
            <pc:docMk/>
            <pc:sldMk cId="3776839238" sldId="293"/>
            <ac:spMk id="34" creationId="{CC897658-3DA2-DA3D-415A-FB89F2E2936B}"/>
          </ac:spMkLst>
        </pc:spChg>
        <pc:spChg chg="del mod">
          <ac:chgData name="Ishii Daichi" userId="fe7e31eacd5e7174" providerId="LiveId" clId="{CCEA46DE-604B-49DF-83DF-D7710B643279}" dt="2024-02-15T10:50:41.838" v="1736" actId="21"/>
          <ac:spMkLst>
            <pc:docMk/>
            <pc:sldMk cId="3776839238" sldId="293"/>
            <ac:spMk id="35" creationId="{72D47DC1-33CD-F3D7-52BF-BFF1E4C9C302}"/>
          </ac:spMkLst>
        </pc:spChg>
        <pc:spChg chg="del">
          <ac:chgData name="Ishii Daichi" userId="fe7e31eacd5e7174" providerId="LiveId" clId="{CCEA46DE-604B-49DF-83DF-D7710B643279}" dt="2024-02-15T10:50:44.393" v="1738" actId="21"/>
          <ac:spMkLst>
            <pc:docMk/>
            <pc:sldMk cId="3776839238" sldId="293"/>
            <ac:spMk id="36" creationId="{28687CA9-2C43-FEF0-37D2-4D948208306F}"/>
          </ac:spMkLst>
        </pc:spChg>
        <pc:spChg chg="del">
          <ac:chgData name="Ishii Daichi" userId="fe7e31eacd5e7174" providerId="LiveId" clId="{CCEA46DE-604B-49DF-83DF-D7710B643279}" dt="2024-02-15T10:50:47.143" v="1740" actId="21"/>
          <ac:spMkLst>
            <pc:docMk/>
            <pc:sldMk cId="3776839238" sldId="293"/>
            <ac:spMk id="37" creationId="{B8319C57-76DA-BCCB-2920-FC30F0E90480}"/>
          </ac:spMkLst>
        </pc:spChg>
        <pc:spChg chg="del">
          <ac:chgData name="Ishii Daichi" userId="fe7e31eacd5e7174" providerId="LiveId" clId="{CCEA46DE-604B-49DF-83DF-D7710B643279}" dt="2024-02-15T10:50:50.440" v="1743" actId="21"/>
          <ac:spMkLst>
            <pc:docMk/>
            <pc:sldMk cId="3776839238" sldId="293"/>
            <ac:spMk id="38" creationId="{45A1CACF-F9F5-A1BD-D4EB-DD4024F95DC1}"/>
          </ac:spMkLst>
        </pc:spChg>
        <pc:spChg chg="del">
          <ac:chgData name="Ishii Daichi" userId="fe7e31eacd5e7174" providerId="LiveId" clId="{CCEA46DE-604B-49DF-83DF-D7710B643279}" dt="2024-02-15T10:50:43.498" v="1737" actId="21"/>
          <ac:spMkLst>
            <pc:docMk/>
            <pc:sldMk cId="3776839238" sldId="293"/>
            <ac:spMk id="39" creationId="{F2377D7D-2F82-F928-7D86-7BF044846535}"/>
          </ac:spMkLst>
        </pc:spChg>
        <pc:spChg chg="del">
          <ac:chgData name="Ishii Daichi" userId="fe7e31eacd5e7174" providerId="LiveId" clId="{CCEA46DE-604B-49DF-83DF-D7710B643279}" dt="2024-02-15T10:50:49.664" v="1742" actId="21"/>
          <ac:spMkLst>
            <pc:docMk/>
            <pc:sldMk cId="3776839238" sldId="293"/>
            <ac:spMk id="40" creationId="{7E8D5D6D-9D22-8BF3-1FEA-D2C7AC1CD285}"/>
          </ac:spMkLst>
        </pc:spChg>
        <pc:spChg chg="del">
          <ac:chgData name="Ishii Daichi" userId="fe7e31eacd5e7174" providerId="LiveId" clId="{CCEA46DE-604B-49DF-83DF-D7710B643279}" dt="2024-02-15T10:50:48.382" v="1741" actId="21"/>
          <ac:spMkLst>
            <pc:docMk/>
            <pc:sldMk cId="3776839238" sldId="293"/>
            <ac:spMk id="41" creationId="{9691067F-9D16-AC38-E082-DF539D447715}"/>
          </ac:spMkLst>
        </pc:spChg>
        <pc:spChg chg="del">
          <ac:chgData name="Ishii Daichi" userId="fe7e31eacd5e7174" providerId="LiveId" clId="{CCEA46DE-604B-49DF-83DF-D7710B643279}" dt="2024-02-15T10:50:45.689" v="1739" actId="21"/>
          <ac:spMkLst>
            <pc:docMk/>
            <pc:sldMk cId="3776839238" sldId="293"/>
            <ac:spMk id="42" creationId="{A5662258-7CAB-58EA-C798-8419D9CCD452}"/>
          </ac:spMkLst>
        </pc:spChg>
        <pc:spChg chg="mod">
          <ac:chgData name="Ishii Daichi" userId="fe7e31eacd5e7174" providerId="LiveId" clId="{CCEA46DE-604B-49DF-83DF-D7710B643279}" dt="2024-02-15T10:50:13.940" v="1732" actId="1076"/>
          <ac:spMkLst>
            <pc:docMk/>
            <pc:sldMk cId="3776839238" sldId="293"/>
            <ac:spMk id="49" creationId="{8F22F717-C4AB-5CD8-F1DA-5AFA2169D3AF}"/>
          </ac:spMkLst>
        </pc:spChg>
        <pc:spChg chg="mod">
          <ac:chgData name="Ishii Daichi" userId="fe7e31eacd5e7174" providerId="LiveId" clId="{CCEA46DE-604B-49DF-83DF-D7710B643279}" dt="2024-02-15T10:49:59.997" v="1727" actId="1076"/>
          <ac:spMkLst>
            <pc:docMk/>
            <pc:sldMk cId="3776839238" sldId="293"/>
            <ac:spMk id="50" creationId="{D50A8CD9-FC2F-BAF2-38B2-2C6CA3BFBF65}"/>
          </ac:spMkLst>
        </pc:spChg>
        <pc:spChg chg="mod">
          <ac:chgData name="Ishii Daichi" userId="fe7e31eacd5e7174" providerId="LiveId" clId="{CCEA46DE-604B-49DF-83DF-D7710B643279}" dt="2024-02-15T10:50:02.100" v="1728" actId="1076"/>
          <ac:spMkLst>
            <pc:docMk/>
            <pc:sldMk cId="3776839238" sldId="293"/>
            <ac:spMk id="51" creationId="{98A0DFB4-D4AD-A0EE-9742-01153B9FDE25}"/>
          </ac:spMkLst>
        </pc:spChg>
        <pc:spChg chg="mod">
          <ac:chgData name="Ishii Daichi" userId="fe7e31eacd5e7174" providerId="LiveId" clId="{CCEA46DE-604B-49DF-83DF-D7710B643279}" dt="2024-02-15T10:50:17.231" v="1733" actId="1076"/>
          <ac:spMkLst>
            <pc:docMk/>
            <pc:sldMk cId="3776839238" sldId="293"/>
            <ac:spMk id="52" creationId="{25AC902B-8A7E-8683-5416-19FEE5B8B06F}"/>
          </ac:spMkLst>
        </pc:spChg>
        <pc:spChg chg="mod">
          <ac:chgData name="Ishii Daichi" userId="fe7e31eacd5e7174" providerId="LiveId" clId="{CCEA46DE-604B-49DF-83DF-D7710B643279}" dt="2024-02-15T10:50:10.756" v="1731" actId="1076"/>
          <ac:spMkLst>
            <pc:docMk/>
            <pc:sldMk cId="3776839238" sldId="293"/>
            <ac:spMk id="53" creationId="{E04592F4-7C9A-CC70-18ED-EF22FD74CE56}"/>
          </ac:spMkLst>
        </pc:spChg>
        <pc:spChg chg="mod">
          <ac:chgData name="Ishii Daichi" userId="fe7e31eacd5e7174" providerId="LiveId" clId="{CCEA46DE-604B-49DF-83DF-D7710B643279}" dt="2024-02-15T10:50:20.070" v="1734" actId="1076"/>
          <ac:spMkLst>
            <pc:docMk/>
            <pc:sldMk cId="3776839238" sldId="293"/>
            <ac:spMk id="54" creationId="{613B40F5-3329-1C83-600E-7D78DE501A82}"/>
          </ac:spMkLst>
        </pc:spChg>
        <pc:grpChg chg="add mod">
          <ac:chgData name="Ishii Daichi" userId="fe7e31eacd5e7174" providerId="LiveId" clId="{CCEA46DE-604B-49DF-83DF-D7710B643279}" dt="2024-02-15T10:58:07.460" v="1911" actId="1076"/>
          <ac:grpSpMkLst>
            <pc:docMk/>
            <pc:sldMk cId="3776839238" sldId="293"/>
            <ac:grpSpMk id="30" creationId="{2BAA68FD-1009-0EE0-4C19-B702912EB20E}"/>
          </ac:grpSpMkLst>
        </pc:grpChg>
        <pc:grpChg chg="add mod">
          <ac:chgData name="Ishii Daichi" userId="fe7e31eacd5e7174" providerId="LiveId" clId="{CCEA46DE-604B-49DF-83DF-D7710B643279}" dt="2024-02-15T10:58:01.111" v="1909" actId="164"/>
          <ac:grpSpMkLst>
            <pc:docMk/>
            <pc:sldMk cId="3776839238" sldId="293"/>
            <ac:grpSpMk id="45" creationId="{0D9209F2-E200-D3F8-61AF-B797997CF939}"/>
          </ac:grpSpMkLst>
        </pc:grpChg>
        <pc:grpChg chg="add mod">
          <ac:chgData name="Ishii Daichi" userId="fe7e31eacd5e7174" providerId="LiveId" clId="{CCEA46DE-604B-49DF-83DF-D7710B643279}" dt="2024-02-15T10:58:47.860" v="1921" actId="1076"/>
          <ac:grpSpMkLst>
            <pc:docMk/>
            <pc:sldMk cId="3776839238" sldId="293"/>
            <ac:grpSpMk id="46" creationId="{DC4F1A08-DA28-1018-604F-D84B299CFD97}"/>
          </ac:grpSpMkLst>
        </pc:grpChg>
        <pc:graphicFrameChg chg="del">
          <ac:chgData name="Ishii Daichi" userId="fe7e31eacd5e7174" providerId="LiveId" clId="{CCEA46DE-604B-49DF-83DF-D7710B643279}" dt="2024-02-15T10:47:09.236" v="1692" actId="21"/>
          <ac:graphicFrameMkLst>
            <pc:docMk/>
            <pc:sldMk cId="3776839238" sldId="293"/>
            <ac:graphicFrameMk id="4" creationId="{FA937153-2948-0491-A89C-923B8BB1A713}"/>
          </ac:graphicFrameMkLst>
        </pc:graphicFrameChg>
        <pc:graphicFrameChg chg="add mod">
          <ac:chgData name="Ishii Daichi" userId="fe7e31eacd5e7174" providerId="LiveId" clId="{CCEA46DE-604B-49DF-83DF-D7710B643279}" dt="2024-02-15T10:55:27.780" v="1881"/>
          <ac:graphicFrameMkLst>
            <pc:docMk/>
            <pc:sldMk cId="3776839238" sldId="293"/>
            <ac:graphicFrameMk id="5" creationId="{D9655759-F646-21C5-813E-D714DC51C5D9}"/>
          </ac:graphicFrameMkLst>
        </pc:graphicFrameChg>
        <pc:cxnChg chg="add mod">
          <ac:chgData name="Ishii Daichi" userId="fe7e31eacd5e7174" providerId="LiveId" clId="{CCEA46DE-604B-49DF-83DF-D7710B643279}" dt="2024-02-15T10:58:15.744" v="1914" actId="14100"/>
          <ac:cxnSpMkLst>
            <pc:docMk/>
            <pc:sldMk cId="3776839238" sldId="293"/>
            <ac:cxnSpMk id="29" creationId="{E0E596C5-B0E4-D162-3FBA-058082B45F5C}"/>
          </ac:cxnSpMkLst>
        </pc:cxnChg>
        <pc:cxnChg chg="add mod">
          <ac:chgData name="Ishii Daichi" userId="fe7e31eacd5e7174" providerId="LiveId" clId="{CCEA46DE-604B-49DF-83DF-D7710B643279}" dt="2024-02-15T10:58:47.860" v="1921" actId="1076"/>
          <ac:cxnSpMkLst>
            <pc:docMk/>
            <pc:sldMk cId="3776839238" sldId="293"/>
            <ac:cxnSpMk id="56" creationId="{985525A0-D911-0B06-733C-B477F8401A17}"/>
          </ac:cxnSpMkLst>
        </pc:cxnChg>
      </pc:sldChg>
      <pc:sldChg chg="addSp delSp modSp add mod">
        <pc:chgData name="Ishii Daichi" userId="fe7e31eacd5e7174" providerId="LiveId" clId="{CCEA46DE-604B-49DF-83DF-D7710B643279}" dt="2024-02-15T11:19:19.953" v="2216" actId="1076"/>
        <pc:sldMkLst>
          <pc:docMk/>
          <pc:sldMk cId="2213956455" sldId="294"/>
        </pc:sldMkLst>
        <pc:spChg chg="add mod">
          <ac:chgData name="Ishii Daichi" userId="fe7e31eacd5e7174" providerId="LiveId" clId="{CCEA46DE-604B-49DF-83DF-D7710B643279}" dt="2024-02-15T11:13:38.910" v="2059"/>
          <ac:spMkLst>
            <pc:docMk/>
            <pc:sldMk cId="2213956455" sldId="294"/>
            <ac:spMk id="2" creationId="{CF87D63F-B26B-E7DC-0580-774E5817CD9E}"/>
          </ac:spMkLst>
        </pc:spChg>
        <pc:spChg chg="mod">
          <ac:chgData name="Ishii Daichi" userId="fe7e31eacd5e7174" providerId="LiveId" clId="{CCEA46DE-604B-49DF-83DF-D7710B643279}" dt="2024-02-15T11:13:19.577" v="2051" actId="1076"/>
          <ac:spMkLst>
            <pc:docMk/>
            <pc:sldMk cId="2213956455" sldId="294"/>
            <ac:spMk id="16" creationId="{BD54CB4A-D730-A972-1CE6-ABBD25E333C8}"/>
          </ac:spMkLst>
        </pc:spChg>
        <pc:spChg chg="mod">
          <ac:chgData name="Ishii Daichi" userId="fe7e31eacd5e7174" providerId="LiveId" clId="{CCEA46DE-604B-49DF-83DF-D7710B643279}" dt="2024-02-15T11:19:19.953" v="2216" actId="1076"/>
          <ac:spMkLst>
            <pc:docMk/>
            <pc:sldMk cId="2213956455" sldId="294"/>
            <ac:spMk id="18" creationId="{FC6F9F49-B023-DBDF-7E16-BC89DB2D8D01}"/>
          </ac:spMkLst>
        </pc:spChg>
        <pc:spChg chg="mod">
          <ac:chgData name="Ishii Daichi" userId="fe7e31eacd5e7174" providerId="LiveId" clId="{CCEA46DE-604B-49DF-83DF-D7710B643279}" dt="2024-02-15T11:13:10.327" v="2049" actId="1076"/>
          <ac:spMkLst>
            <pc:docMk/>
            <pc:sldMk cId="2213956455" sldId="294"/>
            <ac:spMk id="20" creationId="{2208442A-5259-9B27-D2E2-8EA12B6F27E8}"/>
          </ac:spMkLst>
        </pc:spChg>
        <pc:spChg chg="mod">
          <ac:chgData name="Ishii Daichi" userId="fe7e31eacd5e7174" providerId="LiveId" clId="{CCEA46DE-604B-49DF-83DF-D7710B643279}" dt="2024-02-15T11:13:55.676" v="2066" actId="1076"/>
          <ac:spMkLst>
            <pc:docMk/>
            <pc:sldMk cId="2213956455" sldId="294"/>
            <ac:spMk id="23" creationId="{2025D11F-6DA5-00C2-50AC-206A3B214CD6}"/>
          </ac:spMkLst>
        </pc:spChg>
        <pc:spChg chg="mod">
          <ac:chgData name="Ishii Daichi" userId="fe7e31eacd5e7174" providerId="LiveId" clId="{CCEA46DE-604B-49DF-83DF-D7710B643279}" dt="2024-02-15T11:13:27.812" v="2053" actId="14100"/>
          <ac:spMkLst>
            <pc:docMk/>
            <pc:sldMk cId="2213956455" sldId="294"/>
            <ac:spMk id="41" creationId="{5AFDC6F2-0473-4564-1390-7C885C410A7A}"/>
          </ac:spMkLst>
        </pc:spChg>
        <pc:spChg chg="del mod">
          <ac:chgData name="Ishii Daichi" userId="fe7e31eacd5e7174" providerId="LiveId" clId="{CCEA46DE-604B-49DF-83DF-D7710B643279}" dt="2024-02-15T11:17:51.255" v="2189" actId="21"/>
          <ac:spMkLst>
            <pc:docMk/>
            <pc:sldMk cId="2213956455" sldId="294"/>
            <ac:spMk id="43" creationId="{4F4122C8-7A91-AA5D-F9DC-51E5BAA83975}"/>
          </ac:spMkLst>
        </pc:spChg>
        <pc:grpChg chg="mod">
          <ac:chgData name="Ishii Daichi" userId="fe7e31eacd5e7174" providerId="LiveId" clId="{CCEA46DE-604B-49DF-83DF-D7710B643279}" dt="2024-02-15T11:13:30.977" v="2054" actId="1076"/>
          <ac:grpSpMkLst>
            <pc:docMk/>
            <pc:sldMk cId="2213956455" sldId="294"/>
            <ac:grpSpMk id="42" creationId="{8418303D-E96C-B827-EEBA-0FEB94B5708A}"/>
          </ac:grpSpMkLst>
        </pc:grpChg>
        <pc:picChg chg="add mod modCrop">
          <ac:chgData name="Ishii Daichi" userId="fe7e31eacd5e7174" providerId="LiveId" clId="{CCEA46DE-604B-49DF-83DF-D7710B643279}" dt="2024-02-15T11:18:11.105" v="2198" actId="931"/>
          <ac:picMkLst>
            <pc:docMk/>
            <pc:sldMk cId="2213956455" sldId="294"/>
            <ac:picMk id="4" creationId="{6A55F685-27D0-B7BA-F4E3-3111A3C771B9}"/>
          </ac:picMkLst>
        </pc:picChg>
        <pc:picChg chg="add mod">
          <ac:chgData name="Ishii Daichi" userId="fe7e31eacd5e7174" providerId="LiveId" clId="{CCEA46DE-604B-49DF-83DF-D7710B643279}" dt="2024-02-15T11:18:47.238" v="2203" actId="931"/>
          <ac:picMkLst>
            <pc:docMk/>
            <pc:sldMk cId="2213956455" sldId="294"/>
            <ac:picMk id="6" creationId="{4E12502E-7715-2BC4-D3A2-B636C3C52052}"/>
          </ac:picMkLst>
        </pc:picChg>
        <pc:picChg chg="add mod modCrop">
          <ac:chgData name="Ishii Daichi" userId="fe7e31eacd5e7174" providerId="LiveId" clId="{CCEA46DE-604B-49DF-83DF-D7710B643279}" dt="2024-02-15T11:19:16.887" v="2215" actId="1076"/>
          <ac:picMkLst>
            <pc:docMk/>
            <pc:sldMk cId="2213956455" sldId="294"/>
            <ac:picMk id="8" creationId="{25F78477-3821-6E2A-320E-294BD819ABE2}"/>
          </ac:picMkLst>
        </pc:picChg>
        <pc:picChg chg="mod">
          <ac:chgData name="Ishii Daichi" userId="fe7e31eacd5e7174" providerId="LiveId" clId="{CCEA46DE-604B-49DF-83DF-D7710B643279}" dt="2024-02-15T11:13:47.042" v="2064" actId="1076"/>
          <ac:picMkLst>
            <pc:docMk/>
            <pc:sldMk cId="2213956455" sldId="294"/>
            <ac:picMk id="39" creationId="{043D609F-988B-E168-1A6C-AAD2C19F558D}"/>
          </ac:picMkLst>
        </pc:picChg>
      </pc:sldChg>
    </pc:docChg>
  </pc:docChgLst>
  <pc:docChgLst>
    <pc:chgData name="Daichi Ishii" userId="fe7e31eacd5e7174" providerId="LiveId" clId="{7B16294A-3EAE-483C-AB6C-6B4BDA2207B4}"/>
    <pc:docChg chg="undo redo custSel addSld delSld modSld">
      <pc:chgData name="Daichi Ishii" userId="fe7e31eacd5e7174" providerId="LiveId" clId="{7B16294A-3EAE-483C-AB6C-6B4BDA2207B4}" dt="2024-02-14T07:49:02.464" v="3158" actId="1076"/>
      <pc:docMkLst>
        <pc:docMk/>
      </pc:docMkLst>
      <pc:sldChg chg="modSp mod">
        <pc:chgData name="Daichi Ishii" userId="fe7e31eacd5e7174" providerId="LiveId" clId="{7B16294A-3EAE-483C-AB6C-6B4BDA2207B4}" dt="2024-02-14T07:49:02.464" v="3158" actId="1076"/>
        <pc:sldMkLst>
          <pc:docMk/>
          <pc:sldMk cId="67402337" sldId="257"/>
        </pc:sldMkLst>
        <pc:spChg chg="mod">
          <ac:chgData name="Daichi Ishii" userId="fe7e31eacd5e7174" providerId="LiveId" clId="{7B16294A-3EAE-483C-AB6C-6B4BDA2207B4}" dt="2024-02-14T07:49:02.464" v="3158" actId="1076"/>
          <ac:spMkLst>
            <pc:docMk/>
            <pc:sldMk cId="67402337" sldId="257"/>
            <ac:spMk id="2" creationId="{D844AA31-DC29-411F-A724-50514A8E891B}"/>
          </ac:spMkLst>
        </pc:spChg>
      </pc:sldChg>
      <pc:sldChg chg="modNotesTx">
        <pc:chgData name="Daichi Ishii" userId="fe7e31eacd5e7174" providerId="LiveId" clId="{7B16294A-3EAE-483C-AB6C-6B4BDA2207B4}" dt="2024-02-14T07:19:25.747" v="3106" actId="20577"/>
        <pc:sldMkLst>
          <pc:docMk/>
          <pc:sldMk cId="2769985526" sldId="258"/>
        </pc:sldMkLst>
      </pc:sldChg>
      <pc:sldChg chg="addSp delSp modSp mod modNotesTx">
        <pc:chgData name="Daichi Ishii" userId="fe7e31eacd5e7174" providerId="LiveId" clId="{7B16294A-3EAE-483C-AB6C-6B4BDA2207B4}" dt="2024-02-14T05:36:14.303" v="3053" actId="20577"/>
        <pc:sldMkLst>
          <pc:docMk/>
          <pc:sldMk cId="3368413302" sldId="277"/>
        </pc:sldMkLst>
        <pc:spChg chg="add mod">
          <ac:chgData name="Daichi Ishii" userId="fe7e31eacd5e7174" providerId="LiveId" clId="{7B16294A-3EAE-483C-AB6C-6B4BDA2207B4}" dt="2024-02-14T01:34:29.067" v="122" actId="1076"/>
          <ac:spMkLst>
            <pc:docMk/>
            <pc:sldMk cId="3368413302" sldId="277"/>
            <ac:spMk id="5" creationId="{82925E9D-5E09-D2D2-4B07-53191360BA9F}"/>
          </ac:spMkLst>
        </pc:spChg>
        <pc:spChg chg="del topLvl">
          <ac:chgData name="Daichi Ishii" userId="fe7e31eacd5e7174" providerId="LiveId" clId="{7B16294A-3EAE-483C-AB6C-6B4BDA2207B4}" dt="2024-02-14T01:31:28.272" v="1" actId="21"/>
          <ac:spMkLst>
            <pc:docMk/>
            <pc:sldMk cId="3368413302" sldId="277"/>
            <ac:spMk id="6" creationId="{5A36E172-5A3E-A28A-B3D2-8562E294BAB0}"/>
          </ac:spMkLst>
        </pc:spChg>
        <pc:spChg chg="add mod">
          <ac:chgData name="Daichi Ishii" userId="fe7e31eacd5e7174" providerId="LiveId" clId="{7B16294A-3EAE-483C-AB6C-6B4BDA2207B4}" dt="2024-02-14T01:34:40.922" v="129" actId="20577"/>
          <ac:spMkLst>
            <pc:docMk/>
            <pc:sldMk cId="3368413302" sldId="277"/>
            <ac:spMk id="7" creationId="{965FDD33-7D7D-77CE-A139-1BB7BE0B8C6F}"/>
          </ac:spMkLst>
        </pc:spChg>
        <pc:spChg chg="mod">
          <ac:chgData name="Daichi Ishii" userId="fe7e31eacd5e7174" providerId="LiveId" clId="{7B16294A-3EAE-483C-AB6C-6B4BDA2207B4}" dt="2024-02-14T01:33:16.028" v="55" actId="20577"/>
          <ac:spMkLst>
            <pc:docMk/>
            <pc:sldMk cId="3368413302" sldId="277"/>
            <ac:spMk id="8" creationId="{5F59C240-36CB-B245-7E55-0FBC5AFF14A9}"/>
          </ac:spMkLst>
        </pc:spChg>
        <pc:spChg chg="add mod">
          <ac:chgData name="Daichi Ishii" userId="fe7e31eacd5e7174" providerId="LiveId" clId="{7B16294A-3EAE-483C-AB6C-6B4BDA2207B4}" dt="2024-02-14T01:34:55.028" v="132" actId="207"/>
          <ac:spMkLst>
            <pc:docMk/>
            <pc:sldMk cId="3368413302" sldId="277"/>
            <ac:spMk id="10" creationId="{CC9E8A62-16D2-E683-F5B5-32ABAA4CADB9}"/>
          </ac:spMkLst>
        </pc:spChg>
        <pc:spChg chg="del topLvl">
          <ac:chgData name="Daichi Ishii" userId="fe7e31eacd5e7174" providerId="LiveId" clId="{7B16294A-3EAE-483C-AB6C-6B4BDA2207B4}" dt="2024-02-14T01:31:26.182" v="0" actId="21"/>
          <ac:spMkLst>
            <pc:docMk/>
            <pc:sldMk cId="3368413302" sldId="277"/>
            <ac:spMk id="11" creationId="{BCAA14E0-79AF-D4A5-A9E1-4F8B1C01E5FF}"/>
          </ac:spMkLst>
        </pc:spChg>
        <pc:spChg chg="add mod">
          <ac:chgData name="Daichi Ishii" userId="fe7e31eacd5e7174" providerId="LiveId" clId="{7B16294A-3EAE-483C-AB6C-6B4BDA2207B4}" dt="2024-02-14T02:42:06.587" v="1669" actId="1076"/>
          <ac:spMkLst>
            <pc:docMk/>
            <pc:sldMk cId="3368413302" sldId="277"/>
            <ac:spMk id="12" creationId="{A8935387-02E8-7935-FA9B-530FBBFA37B3}"/>
          </ac:spMkLst>
        </pc:spChg>
        <pc:spChg chg="mod">
          <ac:chgData name="Daichi Ishii" userId="fe7e31eacd5e7174" providerId="LiveId" clId="{7B16294A-3EAE-483C-AB6C-6B4BDA2207B4}" dt="2024-02-14T01:32:43.492" v="43" actId="113"/>
          <ac:spMkLst>
            <pc:docMk/>
            <pc:sldMk cId="3368413302" sldId="277"/>
            <ac:spMk id="59" creationId="{5CFA8DC5-A0C0-E8B8-831C-948371F479B6}"/>
          </ac:spMkLst>
        </pc:spChg>
        <pc:spChg chg="del">
          <ac:chgData name="Daichi Ishii" userId="fe7e31eacd5e7174" providerId="LiveId" clId="{7B16294A-3EAE-483C-AB6C-6B4BDA2207B4}" dt="2024-02-14T01:31:30.623" v="4" actId="21"/>
          <ac:spMkLst>
            <pc:docMk/>
            <pc:sldMk cId="3368413302" sldId="277"/>
            <ac:spMk id="72" creationId="{95487DC6-58F0-EABD-1E48-384A40EBCAB1}"/>
          </ac:spMkLst>
        </pc:spChg>
        <pc:spChg chg="del">
          <ac:chgData name="Daichi Ishii" userId="fe7e31eacd5e7174" providerId="LiveId" clId="{7B16294A-3EAE-483C-AB6C-6B4BDA2207B4}" dt="2024-02-14T01:31:31.257" v="5" actId="21"/>
          <ac:spMkLst>
            <pc:docMk/>
            <pc:sldMk cId="3368413302" sldId="277"/>
            <ac:spMk id="90" creationId="{8A2A30CB-26DA-244B-F885-ECC8449A41E2}"/>
          </ac:spMkLst>
        </pc:spChg>
        <pc:spChg chg="del">
          <ac:chgData name="Daichi Ishii" userId="fe7e31eacd5e7174" providerId="LiveId" clId="{7B16294A-3EAE-483C-AB6C-6B4BDA2207B4}" dt="2024-02-14T01:31:33.039" v="7" actId="21"/>
          <ac:spMkLst>
            <pc:docMk/>
            <pc:sldMk cId="3368413302" sldId="277"/>
            <ac:spMk id="91" creationId="{56B4BDEB-F702-62F6-9AAB-94E2449FF8B7}"/>
          </ac:spMkLst>
        </pc:spChg>
        <pc:spChg chg="del">
          <ac:chgData name="Daichi Ishii" userId="fe7e31eacd5e7174" providerId="LiveId" clId="{7B16294A-3EAE-483C-AB6C-6B4BDA2207B4}" dt="2024-02-14T01:31:34.776" v="9" actId="21"/>
          <ac:spMkLst>
            <pc:docMk/>
            <pc:sldMk cId="3368413302" sldId="277"/>
            <ac:spMk id="95" creationId="{293EBA24-918E-882B-C60B-7B07D9AFA13B}"/>
          </ac:spMkLst>
        </pc:spChg>
        <pc:spChg chg="mod">
          <ac:chgData name="Daichi Ishii" userId="fe7e31eacd5e7174" providerId="LiveId" clId="{7B16294A-3EAE-483C-AB6C-6B4BDA2207B4}" dt="2024-02-14T01:32:27.101" v="38" actId="164"/>
          <ac:spMkLst>
            <pc:docMk/>
            <pc:sldMk cId="3368413302" sldId="277"/>
            <ac:spMk id="98" creationId="{B5489E8C-B857-ADDD-35B7-2D3046BF013D}"/>
          </ac:spMkLst>
        </pc:spChg>
        <pc:spChg chg="mod">
          <ac:chgData name="Daichi Ishii" userId="fe7e31eacd5e7174" providerId="LiveId" clId="{7B16294A-3EAE-483C-AB6C-6B4BDA2207B4}" dt="2024-02-14T01:32:19.647" v="35" actId="164"/>
          <ac:spMkLst>
            <pc:docMk/>
            <pc:sldMk cId="3368413302" sldId="277"/>
            <ac:spMk id="99" creationId="{15DC1284-46D4-13BC-F18A-3E978CFB998F}"/>
          </ac:spMkLst>
        </pc:spChg>
        <pc:spChg chg="mod">
          <ac:chgData name="Daichi Ishii" userId="fe7e31eacd5e7174" providerId="LiveId" clId="{7B16294A-3EAE-483C-AB6C-6B4BDA2207B4}" dt="2024-02-14T01:32:57.291" v="47" actId="1076"/>
          <ac:spMkLst>
            <pc:docMk/>
            <pc:sldMk cId="3368413302" sldId="277"/>
            <ac:spMk id="100" creationId="{080C0637-16D9-86A1-04A6-5834CAA66803}"/>
          </ac:spMkLst>
        </pc:spChg>
        <pc:spChg chg="mod">
          <ac:chgData name="Daichi Ishii" userId="fe7e31eacd5e7174" providerId="LiveId" clId="{7B16294A-3EAE-483C-AB6C-6B4BDA2207B4}" dt="2024-02-14T01:32:58.749" v="49" actId="1076"/>
          <ac:spMkLst>
            <pc:docMk/>
            <pc:sldMk cId="3368413302" sldId="277"/>
            <ac:spMk id="101" creationId="{ED06662F-079B-B081-6143-687D4676A0B6}"/>
          </ac:spMkLst>
        </pc:spChg>
        <pc:spChg chg="mod">
          <ac:chgData name="Daichi Ishii" userId="fe7e31eacd5e7174" providerId="LiveId" clId="{7B16294A-3EAE-483C-AB6C-6B4BDA2207B4}" dt="2024-02-14T01:32:19.647" v="35" actId="164"/>
          <ac:spMkLst>
            <pc:docMk/>
            <pc:sldMk cId="3368413302" sldId="277"/>
            <ac:spMk id="110" creationId="{177A2AEF-CC39-8DCB-AB81-0054AC3FD54D}"/>
          </ac:spMkLst>
        </pc:spChg>
        <pc:grpChg chg="add mod">
          <ac:chgData name="Daichi Ishii" userId="fe7e31eacd5e7174" providerId="LiveId" clId="{7B16294A-3EAE-483C-AB6C-6B4BDA2207B4}" dt="2024-02-14T01:32:27.101" v="38" actId="164"/>
          <ac:grpSpMkLst>
            <pc:docMk/>
            <pc:sldMk cId="3368413302" sldId="277"/>
            <ac:grpSpMk id="3" creationId="{AE9E2F12-06BE-C80B-887A-B003EAE1CD4D}"/>
          </ac:grpSpMkLst>
        </pc:grpChg>
        <pc:grpChg chg="add mod">
          <ac:chgData name="Daichi Ishii" userId="fe7e31eacd5e7174" providerId="LiveId" clId="{7B16294A-3EAE-483C-AB6C-6B4BDA2207B4}" dt="2024-02-14T01:33:02.755" v="50" actId="1076"/>
          <ac:grpSpMkLst>
            <pc:docMk/>
            <pc:sldMk cId="3368413302" sldId="277"/>
            <ac:grpSpMk id="4" creationId="{8AE2A5CC-34EB-D54C-8D1E-BCA64EC144AC}"/>
          </ac:grpSpMkLst>
        </pc:grpChg>
        <pc:grpChg chg="mod">
          <ac:chgData name="Daichi Ishii" userId="fe7e31eacd5e7174" providerId="LiveId" clId="{7B16294A-3EAE-483C-AB6C-6B4BDA2207B4}" dt="2024-02-14T01:31:58.150" v="30" actId="1076"/>
          <ac:grpSpMkLst>
            <pc:docMk/>
            <pc:sldMk cId="3368413302" sldId="277"/>
            <ac:grpSpMk id="21" creationId="{1F54D4A1-EDC0-D35F-CA19-38A800AFC6BF}"/>
          </ac:grpSpMkLst>
        </pc:grpChg>
        <pc:grpChg chg="del">
          <ac:chgData name="Daichi Ishii" userId="fe7e31eacd5e7174" providerId="LiveId" clId="{7B16294A-3EAE-483C-AB6C-6B4BDA2207B4}" dt="2024-02-14T01:31:26.182" v="0" actId="21"/>
          <ac:grpSpMkLst>
            <pc:docMk/>
            <pc:sldMk cId="3368413302" sldId="277"/>
            <ac:grpSpMk id="22" creationId="{E5A9E4D6-FA3F-433C-BD6B-299D1F156F70}"/>
          </ac:grpSpMkLst>
        </pc:grpChg>
        <pc:grpChg chg="mod">
          <ac:chgData name="Daichi Ishii" userId="fe7e31eacd5e7174" providerId="LiveId" clId="{7B16294A-3EAE-483C-AB6C-6B4BDA2207B4}" dt="2024-02-14T01:31:45.875" v="11" actId="1076"/>
          <ac:grpSpMkLst>
            <pc:docMk/>
            <pc:sldMk cId="3368413302" sldId="277"/>
            <ac:grpSpMk id="23" creationId="{7419177B-2B9F-02CE-BB30-08386999BA7E}"/>
          </ac:grpSpMkLst>
        </pc:grpChg>
        <pc:grpChg chg="mod">
          <ac:chgData name="Daichi Ishii" userId="fe7e31eacd5e7174" providerId="LiveId" clId="{7B16294A-3EAE-483C-AB6C-6B4BDA2207B4}" dt="2024-02-14T01:32:53.075" v="45" actId="1076"/>
          <ac:grpSpMkLst>
            <pc:docMk/>
            <pc:sldMk cId="3368413302" sldId="277"/>
            <ac:grpSpMk id="70" creationId="{2CD41462-89A2-2CC2-B845-DCE78901F96C}"/>
          </ac:grpSpMkLst>
        </pc:grpChg>
        <pc:grpChg chg="del">
          <ac:chgData name="Daichi Ishii" userId="fe7e31eacd5e7174" providerId="LiveId" clId="{7B16294A-3EAE-483C-AB6C-6B4BDA2207B4}" dt="2024-02-14T01:31:29.188" v="2" actId="21"/>
          <ac:grpSpMkLst>
            <pc:docMk/>
            <pc:sldMk cId="3368413302" sldId="277"/>
            <ac:grpSpMk id="71" creationId="{60EB1767-A512-05DE-69C3-CD0A49FD5D3B}"/>
          </ac:grpSpMkLst>
        </pc:grpChg>
        <pc:grpChg chg="del">
          <ac:chgData name="Daichi Ishii" userId="fe7e31eacd5e7174" providerId="LiveId" clId="{7B16294A-3EAE-483C-AB6C-6B4BDA2207B4}" dt="2024-02-14T01:31:29.976" v="3" actId="21"/>
          <ac:grpSpMkLst>
            <pc:docMk/>
            <pc:sldMk cId="3368413302" sldId="277"/>
            <ac:grpSpMk id="81" creationId="{2DD1ACAE-96D8-0FB0-8E38-D42337DF8ED2}"/>
          </ac:grpSpMkLst>
        </pc:grpChg>
        <pc:cxnChg chg="del">
          <ac:chgData name="Daichi Ishii" userId="fe7e31eacd5e7174" providerId="LiveId" clId="{7B16294A-3EAE-483C-AB6C-6B4BDA2207B4}" dt="2024-02-14T01:31:33.688" v="8" actId="21"/>
          <ac:cxnSpMkLst>
            <pc:docMk/>
            <pc:sldMk cId="3368413302" sldId="277"/>
            <ac:cxnSpMk id="83" creationId="{115C09FD-494B-6A7B-7F22-D790D11224F9}"/>
          </ac:cxnSpMkLst>
        </pc:cxnChg>
        <pc:cxnChg chg="del">
          <ac:chgData name="Daichi Ishii" userId="fe7e31eacd5e7174" providerId="LiveId" clId="{7B16294A-3EAE-483C-AB6C-6B4BDA2207B4}" dt="2024-02-14T01:31:31.835" v="6" actId="21"/>
          <ac:cxnSpMkLst>
            <pc:docMk/>
            <pc:sldMk cId="3368413302" sldId="277"/>
            <ac:cxnSpMk id="84" creationId="{A6DE6D28-5B30-1050-28F4-527EB19C9AEF}"/>
          </ac:cxnSpMkLst>
        </pc:cxnChg>
        <pc:cxnChg chg="mod">
          <ac:chgData name="Daichi Ishii" userId="fe7e31eacd5e7174" providerId="LiveId" clId="{7B16294A-3EAE-483C-AB6C-6B4BDA2207B4}" dt="2024-02-14T01:32:19.647" v="35" actId="164"/>
          <ac:cxnSpMkLst>
            <pc:docMk/>
            <pc:sldMk cId="3368413302" sldId="277"/>
            <ac:cxnSpMk id="103" creationId="{2EC6BD77-ADD4-81A1-4136-0FF9A86D199A}"/>
          </ac:cxnSpMkLst>
        </pc:cxnChg>
        <pc:cxnChg chg="mod">
          <ac:chgData name="Daichi Ishii" userId="fe7e31eacd5e7174" providerId="LiveId" clId="{7B16294A-3EAE-483C-AB6C-6B4BDA2207B4}" dt="2024-02-14T01:32:19.647" v="35" actId="164"/>
          <ac:cxnSpMkLst>
            <pc:docMk/>
            <pc:sldMk cId="3368413302" sldId="277"/>
            <ac:cxnSpMk id="105" creationId="{05028116-16FF-3C73-349E-E7BCC9D7F235}"/>
          </ac:cxnSpMkLst>
        </pc:cxnChg>
        <pc:cxnChg chg="mod">
          <ac:chgData name="Daichi Ishii" userId="fe7e31eacd5e7174" providerId="LiveId" clId="{7B16294A-3EAE-483C-AB6C-6B4BDA2207B4}" dt="2024-02-14T01:32:19.647" v="35" actId="164"/>
          <ac:cxnSpMkLst>
            <pc:docMk/>
            <pc:sldMk cId="3368413302" sldId="277"/>
            <ac:cxnSpMk id="106" creationId="{F2EC5821-2FB1-FFBD-398E-DE43663AB3DB}"/>
          </ac:cxnSpMkLst>
        </pc:cxnChg>
        <pc:cxnChg chg="mod">
          <ac:chgData name="Daichi Ishii" userId="fe7e31eacd5e7174" providerId="LiveId" clId="{7B16294A-3EAE-483C-AB6C-6B4BDA2207B4}" dt="2024-02-14T01:32:19.647" v="35" actId="164"/>
          <ac:cxnSpMkLst>
            <pc:docMk/>
            <pc:sldMk cId="3368413302" sldId="277"/>
            <ac:cxnSpMk id="107" creationId="{3871A6D9-C088-AD64-D4F4-DA598F868D94}"/>
          </ac:cxnSpMkLst>
        </pc:cxnChg>
        <pc:cxnChg chg="mod">
          <ac:chgData name="Daichi Ishii" userId="fe7e31eacd5e7174" providerId="LiveId" clId="{7B16294A-3EAE-483C-AB6C-6B4BDA2207B4}" dt="2024-02-14T01:32:19.647" v="35" actId="164"/>
          <ac:cxnSpMkLst>
            <pc:docMk/>
            <pc:sldMk cId="3368413302" sldId="277"/>
            <ac:cxnSpMk id="109" creationId="{94DB2CDE-5819-3FC4-5E72-6935194F7276}"/>
          </ac:cxnSpMkLst>
        </pc:cxnChg>
      </pc:sldChg>
      <pc:sldChg chg="modNotesTx">
        <pc:chgData name="Daichi Ishii" userId="fe7e31eacd5e7174" providerId="LiveId" clId="{7B16294A-3EAE-483C-AB6C-6B4BDA2207B4}" dt="2024-02-14T02:45:29.202" v="1962" actId="20577"/>
        <pc:sldMkLst>
          <pc:docMk/>
          <pc:sldMk cId="3247402305" sldId="278"/>
        </pc:sldMkLst>
      </pc:sldChg>
      <pc:sldChg chg="addSp delSp modSp mod modNotesTx">
        <pc:chgData name="Daichi Ishii" userId="fe7e31eacd5e7174" providerId="LiveId" clId="{7B16294A-3EAE-483C-AB6C-6B4BDA2207B4}" dt="2024-02-14T05:20:33.504" v="2697" actId="21"/>
        <pc:sldMkLst>
          <pc:docMk/>
          <pc:sldMk cId="1658729648" sldId="280"/>
        </pc:sldMkLst>
        <pc:spChg chg="add mod">
          <ac:chgData name="Daichi Ishii" userId="fe7e31eacd5e7174" providerId="LiveId" clId="{7B16294A-3EAE-483C-AB6C-6B4BDA2207B4}" dt="2024-02-14T01:37:30.003" v="213" actId="1076"/>
          <ac:spMkLst>
            <pc:docMk/>
            <pc:sldMk cId="1658729648" sldId="280"/>
            <ac:spMk id="16" creationId="{7E1D828C-1EB3-4D37-24E6-04B3DE1D2853}"/>
          </ac:spMkLst>
        </pc:spChg>
        <pc:spChg chg="add mod">
          <ac:chgData name="Daichi Ishii" userId="fe7e31eacd5e7174" providerId="LiveId" clId="{7B16294A-3EAE-483C-AB6C-6B4BDA2207B4}" dt="2024-02-14T01:37:25.882" v="212" actId="571"/>
          <ac:spMkLst>
            <pc:docMk/>
            <pc:sldMk cId="1658729648" sldId="280"/>
            <ac:spMk id="19" creationId="{24AFAE13-470A-AB65-05AA-A27DAF98AFF4}"/>
          </ac:spMkLst>
        </pc:spChg>
        <pc:spChg chg="add mod">
          <ac:chgData name="Daichi Ishii" userId="fe7e31eacd5e7174" providerId="LiveId" clId="{7B16294A-3EAE-483C-AB6C-6B4BDA2207B4}" dt="2024-02-14T01:37:25.882" v="212" actId="571"/>
          <ac:spMkLst>
            <pc:docMk/>
            <pc:sldMk cId="1658729648" sldId="280"/>
            <ac:spMk id="20" creationId="{3457E60C-CA42-8497-DDC4-4534CBAF328D}"/>
          </ac:spMkLst>
        </pc:spChg>
        <pc:spChg chg="add mod">
          <ac:chgData name="Daichi Ishii" userId="fe7e31eacd5e7174" providerId="LiveId" clId="{7B16294A-3EAE-483C-AB6C-6B4BDA2207B4}" dt="2024-02-14T01:37:25.882" v="212" actId="571"/>
          <ac:spMkLst>
            <pc:docMk/>
            <pc:sldMk cId="1658729648" sldId="280"/>
            <ac:spMk id="21" creationId="{59F803EA-CFD8-B1DF-8F3C-68DB4CC41983}"/>
          </ac:spMkLst>
        </pc:spChg>
        <pc:spChg chg="add mod">
          <ac:chgData name="Daichi Ishii" userId="fe7e31eacd5e7174" providerId="LiveId" clId="{7B16294A-3EAE-483C-AB6C-6B4BDA2207B4}" dt="2024-02-14T01:37:52.112" v="220" actId="1076"/>
          <ac:spMkLst>
            <pc:docMk/>
            <pc:sldMk cId="1658729648" sldId="280"/>
            <ac:spMk id="22" creationId="{B2DCAD07-4870-0E75-D599-2D8E197375A4}"/>
          </ac:spMkLst>
        </pc:spChg>
        <pc:spChg chg="add del mod">
          <ac:chgData name="Daichi Ishii" userId="fe7e31eacd5e7174" providerId="LiveId" clId="{7B16294A-3EAE-483C-AB6C-6B4BDA2207B4}" dt="2024-02-14T05:20:33.504" v="2697" actId="21"/>
          <ac:spMkLst>
            <pc:docMk/>
            <pc:sldMk cId="1658729648" sldId="280"/>
            <ac:spMk id="23" creationId="{FA5FC02C-B74A-C420-507F-1F89A84F7A84}"/>
          </ac:spMkLst>
        </pc:spChg>
        <pc:spChg chg="add del mod">
          <ac:chgData name="Daichi Ishii" userId="fe7e31eacd5e7174" providerId="LiveId" clId="{7B16294A-3EAE-483C-AB6C-6B4BDA2207B4}" dt="2024-02-14T01:45:48.457" v="230" actId="1076"/>
          <ac:spMkLst>
            <pc:docMk/>
            <pc:sldMk cId="1658729648" sldId="280"/>
            <ac:spMk id="103" creationId="{2246E1E6-F0DE-FC3D-BAC8-7789C76A8EEC}"/>
          </ac:spMkLst>
        </pc:spChg>
        <pc:spChg chg="mod">
          <ac:chgData name="Daichi Ishii" userId="fe7e31eacd5e7174" providerId="LiveId" clId="{7B16294A-3EAE-483C-AB6C-6B4BDA2207B4}" dt="2024-02-14T01:37:30.003" v="213" actId="1076"/>
          <ac:spMkLst>
            <pc:docMk/>
            <pc:sldMk cId="1658729648" sldId="280"/>
            <ac:spMk id="104" creationId="{7055FC1F-B4F6-46F7-F0F8-E9D34E34D539}"/>
          </ac:spMkLst>
        </pc:spChg>
        <pc:spChg chg="mod">
          <ac:chgData name="Daichi Ishii" userId="fe7e31eacd5e7174" providerId="LiveId" clId="{7B16294A-3EAE-483C-AB6C-6B4BDA2207B4}" dt="2024-02-14T01:45:40.196" v="228" actId="1076"/>
          <ac:spMkLst>
            <pc:docMk/>
            <pc:sldMk cId="1658729648" sldId="280"/>
            <ac:spMk id="105" creationId="{C7E8B910-5118-D257-56C5-6F79233BD39B}"/>
          </ac:spMkLst>
        </pc:spChg>
        <pc:spChg chg="del">
          <ac:chgData name="Daichi Ishii" userId="fe7e31eacd5e7174" providerId="LiveId" clId="{7B16294A-3EAE-483C-AB6C-6B4BDA2207B4}" dt="2024-02-14T01:35:54.715" v="136" actId="21"/>
          <ac:spMkLst>
            <pc:docMk/>
            <pc:sldMk cId="1658729648" sldId="280"/>
            <ac:spMk id="128" creationId="{FC035F3C-6958-9363-12D8-8F9A960BF784}"/>
          </ac:spMkLst>
        </pc:spChg>
        <pc:spChg chg="del">
          <ac:chgData name="Daichi Ishii" userId="fe7e31eacd5e7174" providerId="LiveId" clId="{7B16294A-3EAE-483C-AB6C-6B4BDA2207B4}" dt="2024-02-14T01:35:53.828" v="135" actId="21"/>
          <ac:spMkLst>
            <pc:docMk/>
            <pc:sldMk cId="1658729648" sldId="280"/>
            <ac:spMk id="133" creationId="{765749D1-C6F1-E5B2-FD66-2537A1AC53BA}"/>
          </ac:spMkLst>
        </pc:spChg>
        <pc:spChg chg="del">
          <ac:chgData name="Daichi Ishii" userId="fe7e31eacd5e7174" providerId="LiveId" clId="{7B16294A-3EAE-483C-AB6C-6B4BDA2207B4}" dt="2024-02-14T01:35:59.576" v="140" actId="21"/>
          <ac:spMkLst>
            <pc:docMk/>
            <pc:sldMk cId="1658729648" sldId="280"/>
            <ac:spMk id="135" creationId="{A7D1DAC0-3AA6-6392-540D-15C44A48E20E}"/>
          </ac:spMkLst>
        </pc:spChg>
        <pc:spChg chg="del">
          <ac:chgData name="Daichi Ishii" userId="fe7e31eacd5e7174" providerId="LiveId" clId="{7B16294A-3EAE-483C-AB6C-6B4BDA2207B4}" dt="2024-02-14T01:36:02.538" v="144" actId="21"/>
          <ac:spMkLst>
            <pc:docMk/>
            <pc:sldMk cId="1658729648" sldId="280"/>
            <ac:spMk id="136" creationId="{4D9EF61D-09CB-1385-45A8-604B6015FEB8}"/>
          </ac:spMkLst>
        </pc:spChg>
        <pc:spChg chg="del">
          <ac:chgData name="Daichi Ishii" userId="fe7e31eacd5e7174" providerId="LiveId" clId="{7B16294A-3EAE-483C-AB6C-6B4BDA2207B4}" dt="2024-02-14T01:36:01.905" v="143" actId="21"/>
          <ac:spMkLst>
            <pc:docMk/>
            <pc:sldMk cId="1658729648" sldId="280"/>
            <ac:spMk id="137" creationId="{0744DD32-6B7B-BAE9-6651-9D7329A4DD6E}"/>
          </ac:spMkLst>
        </pc:spChg>
        <pc:spChg chg="del">
          <ac:chgData name="Daichi Ishii" userId="fe7e31eacd5e7174" providerId="LiveId" clId="{7B16294A-3EAE-483C-AB6C-6B4BDA2207B4}" dt="2024-02-14T01:35:58.841" v="139" actId="21"/>
          <ac:spMkLst>
            <pc:docMk/>
            <pc:sldMk cId="1658729648" sldId="280"/>
            <ac:spMk id="138" creationId="{50D45CEB-29D6-646E-6524-ECD6CC0A36BA}"/>
          </ac:spMkLst>
        </pc:spChg>
        <pc:spChg chg="del">
          <ac:chgData name="Daichi Ishii" userId="fe7e31eacd5e7174" providerId="LiveId" clId="{7B16294A-3EAE-483C-AB6C-6B4BDA2207B4}" dt="2024-02-14T01:36:01.280" v="142" actId="21"/>
          <ac:spMkLst>
            <pc:docMk/>
            <pc:sldMk cId="1658729648" sldId="280"/>
            <ac:spMk id="139" creationId="{BCAD7840-3270-768C-2943-8D06094DAF62}"/>
          </ac:spMkLst>
        </pc:spChg>
        <pc:spChg chg="del">
          <ac:chgData name="Daichi Ishii" userId="fe7e31eacd5e7174" providerId="LiveId" clId="{7B16294A-3EAE-483C-AB6C-6B4BDA2207B4}" dt="2024-02-14T01:36:00.653" v="141" actId="21"/>
          <ac:spMkLst>
            <pc:docMk/>
            <pc:sldMk cId="1658729648" sldId="280"/>
            <ac:spMk id="140" creationId="{0D8A8ED6-3C0A-8692-55CD-65EC0437024C}"/>
          </ac:spMkLst>
        </pc:spChg>
        <pc:spChg chg="del">
          <ac:chgData name="Daichi Ishii" userId="fe7e31eacd5e7174" providerId="LiveId" clId="{7B16294A-3EAE-483C-AB6C-6B4BDA2207B4}" dt="2024-02-14T01:36:06.864" v="149" actId="21"/>
          <ac:spMkLst>
            <pc:docMk/>
            <pc:sldMk cId="1658729648" sldId="280"/>
            <ac:spMk id="141" creationId="{348B4A4A-09F9-5848-2CBA-8894DA4182AC}"/>
          </ac:spMkLst>
        </pc:spChg>
        <pc:spChg chg="del mod">
          <ac:chgData name="Daichi Ishii" userId="fe7e31eacd5e7174" providerId="LiveId" clId="{7B16294A-3EAE-483C-AB6C-6B4BDA2207B4}" dt="2024-02-14T01:36:07.928" v="151" actId="21"/>
          <ac:spMkLst>
            <pc:docMk/>
            <pc:sldMk cId="1658729648" sldId="280"/>
            <ac:spMk id="142" creationId="{68CBBA5D-5060-0AEE-0195-215D201CA403}"/>
          </ac:spMkLst>
        </pc:spChg>
        <pc:spChg chg="del">
          <ac:chgData name="Daichi Ishii" userId="fe7e31eacd5e7174" providerId="LiveId" clId="{7B16294A-3EAE-483C-AB6C-6B4BDA2207B4}" dt="2024-02-14T01:36:03.197" v="145" actId="21"/>
          <ac:spMkLst>
            <pc:docMk/>
            <pc:sldMk cId="1658729648" sldId="280"/>
            <ac:spMk id="143" creationId="{87C7CC9E-4045-5432-68E4-08786A1F096C}"/>
          </ac:spMkLst>
        </pc:spChg>
        <pc:spChg chg="del">
          <ac:chgData name="Daichi Ishii" userId="fe7e31eacd5e7174" providerId="LiveId" clId="{7B16294A-3EAE-483C-AB6C-6B4BDA2207B4}" dt="2024-02-14T01:36:04.491" v="146" actId="21"/>
          <ac:spMkLst>
            <pc:docMk/>
            <pc:sldMk cId="1658729648" sldId="280"/>
            <ac:spMk id="144" creationId="{7206A6E4-D379-F3C4-F778-4157BE9E75C5}"/>
          </ac:spMkLst>
        </pc:spChg>
        <pc:spChg chg="del">
          <ac:chgData name="Daichi Ishii" userId="fe7e31eacd5e7174" providerId="LiveId" clId="{7B16294A-3EAE-483C-AB6C-6B4BDA2207B4}" dt="2024-02-14T01:36:06.264" v="148" actId="21"/>
          <ac:spMkLst>
            <pc:docMk/>
            <pc:sldMk cId="1658729648" sldId="280"/>
            <ac:spMk id="145" creationId="{C68EE0A8-3C48-51F7-F71A-6C546AC197C8}"/>
          </ac:spMkLst>
        </pc:spChg>
        <pc:spChg chg="del">
          <ac:chgData name="Daichi Ishii" userId="fe7e31eacd5e7174" providerId="LiveId" clId="{7B16294A-3EAE-483C-AB6C-6B4BDA2207B4}" dt="2024-02-14T01:36:05.649" v="147" actId="21"/>
          <ac:spMkLst>
            <pc:docMk/>
            <pc:sldMk cId="1658729648" sldId="280"/>
            <ac:spMk id="146" creationId="{12929602-5FE0-B091-B098-B50D99869710}"/>
          </ac:spMkLst>
        </pc:spChg>
        <pc:picChg chg="del">
          <ac:chgData name="Daichi Ishii" userId="fe7e31eacd5e7174" providerId="LiveId" clId="{7B16294A-3EAE-483C-AB6C-6B4BDA2207B4}" dt="2024-02-14T01:35:51.224" v="133" actId="21"/>
          <ac:picMkLst>
            <pc:docMk/>
            <pc:sldMk cId="1658729648" sldId="280"/>
            <ac:picMk id="127" creationId="{F0034C89-A96C-3304-E7DC-136BDAC75206}"/>
          </ac:picMkLst>
        </pc:picChg>
        <pc:picChg chg="del">
          <ac:chgData name="Daichi Ishii" userId="fe7e31eacd5e7174" providerId="LiveId" clId="{7B16294A-3EAE-483C-AB6C-6B4BDA2207B4}" dt="2024-02-14T01:35:52.459" v="134" actId="21"/>
          <ac:picMkLst>
            <pc:docMk/>
            <pc:sldMk cId="1658729648" sldId="280"/>
            <ac:picMk id="132" creationId="{061DA8EE-8F62-3516-A241-0A901D4ECF5E}"/>
          </ac:picMkLst>
        </pc:picChg>
        <pc:cxnChg chg="del mod">
          <ac:chgData name="Daichi Ishii" userId="fe7e31eacd5e7174" providerId="LiveId" clId="{7B16294A-3EAE-483C-AB6C-6B4BDA2207B4}" dt="2024-02-14T01:36:23.362" v="153" actId="21"/>
          <ac:cxnSpMkLst>
            <pc:docMk/>
            <pc:sldMk cId="1658729648" sldId="280"/>
            <ac:cxnSpMk id="108" creationId="{311932F0-EBAF-13F1-CFD5-C986DA2218D1}"/>
          </ac:cxnSpMkLst>
        </pc:cxnChg>
        <pc:cxnChg chg="del mod">
          <ac:chgData name="Daichi Ishii" userId="fe7e31eacd5e7174" providerId="LiveId" clId="{7B16294A-3EAE-483C-AB6C-6B4BDA2207B4}" dt="2024-02-14T01:36:22.249" v="152" actId="21"/>
          <ac:cxnSpMkLst>
            <pc:docMk/>
            <pc:sldMk cId="1658729648" sldId="280"/>
            <ac:cxnSpMk id="110" creationId="{1BA03253-B31B-40A5-6987-5FA506804A01}"/>
          </ac:cxnSpMkLst>
        </pc:cxnChg>
        <pc:cxnChg chg="del mod">
          <ac:chgData name="Daichi Ishii" userId="fe7e31eacd5e7174" providerId="LiveId" clId="{7B16294A-3EAE-483C-AB6C-6B4BDA2207B4}" dt="2024-02-14T01:36:24.597" v="154" actId="21"/>
          <ac:cxnSpMkLst>
            <pc:docMk/>
            <pc:sldMk cId="1658729648" sldId="280"/>
            <ac:cxnSpMk id="115" creationId="{B61CF249-C654-C06C-F948-FEA93329D23F}"/>
          </ac:cxnSpMkLst>
        </pc:cxnChg>
      </pc:sldChg>
      <pc:sldChg chg="addSp delSp modSp mod">
        <pc:chgData name="Daichi Ishii" userId="fe7e31eacd5e7174" providerId="LiveId" clId="{7B16294A-3EAE-483C-AB6C-6B4BDA2207B4}" dt="2024-02-14T07:31:14.804" v="3108" actId="1036"/>
        <pc:sldMkLst>
          <pc:docMk/>
          <pc:sldMk cId="1431335500" sldId="282"/>
        </pc:sldMkLst>
        <pc:spChg chg="add mod">
          <ac:chgData name="Daichi Ishii" userId="fe7e31eacd5e7174" providerId="LiveId" clId="{7B16294A-3EAE-483C-AB6C-6B4BDA2207B4}" dt="2024-02-14T03:35:32.621" v="2248" actId="1076"/>
          <ac:spMkLst>
            <pc:docMk/>
            <pc:sldMk cId="1431335500" sldId="282"/>
            <ac:spMk id="4" creationId="{5262BEA4-AB4C-E785-055F-31D4F9DFBC5E}"/>
          </ac:spMkLst>
        </pc:spChg>
        <pc:spChg chg="mod">
          <ac:chgData name="Daichi Ishii" userId="fe7e31eacd5e7174" providerId="LiveId" clId="{7B16294A-3EAE-483C-AB6C-6B4BDA2207B4}" dt="2024-02-14T03:35:06.517" v="2237" actId="20577"/>
          <ac:spMkLst>
            <pc:docMk/>
            <pc:sldMk cId="1431335500" sldId="282"/>
            <ac:spMk id="14" creationId="{0CD42CAD-85AC-74CA-B9AA-96DEE665465C}"/>
          </ac:spMkLst>
        </pc:spChg>
        <pc:spChg chg="mod">
          <ac:chgData name="Daichi Ishii" userId="fe7e31eacd5e7174" providerId="LiveId" clId="{7B16294A-3EAE-483C-AB6C-6B4BDA2207B4}" dt="2024-02-14T03:34:47.836" v="2229" actId="1076"/>
          <ac:spMkLst>
            <pc:docMk/>
            <pc:sldMk cId="1431335500" sldId="282"/>
            <ac:spMk id="15" creationId="{814FBE4F-1289-CC0A-481B-D904540040DD}"/>
          </ac:spMkLst>
        </pc:spChg>
        <pc:spChg chg="mod">
          <ac:chgData name="Daichi Ishii" userId="fe7e31eacd5e7174" providerId="LiveId" clId="{7B16294A-3EAE-483C-AB6C-6B4BDA2207B4}" dt="2024-02-14T04:58:39.920" v="2429"/>
          <ac:spMkLst>
            <pc:docMk/>
            <pc:sldMk cId="1431335500" sldId="282"/>
            <ac:spMk id="22" creationId="{5AEF19B2-7C0F-8AF1-7CA3-4F1F568B6015}"/>
          </ac:spMkLst>
        </pc:spChg>
        <pc:spChg chg="mod">
          <ac:chgData name="Daichi Ishii" userId="fe7e31eacd5e7174" providerId="LiveId" clId="{7B16294A-3EAE-483C-AB6C-6B4BDA2207B4}" dt="2024-02-14T04:58:39.920" v="2429"/>
          <ac:spMkLst>
            <pc:docMk/>
            <pc:sldMk cId="1431335500" sldId="282"/>
            <ac:spMk id="23" creationId="{6B880FEA-1446-1195-AEBD-18B6C67B8711}"/>
          </ac:spMkLst>
        </pc:spChg>
        <pc:spChg chg="mod">
          <ac:chgData name="Daichi Ishii" userId="fe7e31eacd5e7174" providerId="LiveId" clId="{7B16294A-3EAE-483C-AB6C-6B4BDA2207B4}" dt="2024-02-14T04:58:39.920" v="2429"/>
          <ac:spMkLst>
            <pc:docMk/>
            <pc:sldMk cId="1431335500" sldId="282"/>
            <ac:spMk id="24" creationId="{0A4C25DD-B367-4905-18EB-D03DCDD44A23}"/>
          </ac:spMkLst>
        </pc:spChg>
        <pc:spChg chg="mod">
          <ac:chgData name="Daichi Ishii" userId="fe7e31eacd5e7174" providerId="LiveId" clId="{7B16294A-3EAE-483C-AB6C-6B4BDA2207B4}" dt="2024-02-14T04:58:39.920" v="2429"/>
          <ac:spMkLst>
            <pc:docMk/>
            <pc:sldMk cId="1431335500" sldId="282"/>
            <ac:spMk id="27" creationId="{D7F9DE3F-877C-B98D-28FD-445A8D31BAF8}"/>
          </ac:spMkLst>
        </pc:spChg>
        <pc:spChg chg="del">
          <ac:chgData name="Daichi Ishii" userId="fe7e31eacd5e7174" providerId="LiveId" clId="{7B16294A-3EAE-483C-AB6C-6B4BDA2207B4}" dt="2024-02-14T05:02:07.634" v="2452" actId="21"/>
          <ac:spMkLst>
            <pc:docMk/>
            <pc:sldMk cId="1431335500" sldId="282"/>
            <ac:spMk id="44" creationId="{78522C24-F07A-08B0-717E-EF06ACE61CCF}"/>
          </ac:spMkLst>
        </pc:spChg>
        <pc:spChg chg="mod">
          <ac:chgData name="Daichi Ishii" userId="fe7e31eacd5e7174" providerId="LiveId" clId="{7B16294A-3EAE-483C-AB6C-6B4BDA2207B4}" dt="2024-02-14T05:01:46.938" v="2441"/>
          <ac:spMkLst>
            <pc:docMk/>
            <pc:sldMk cId="1431335500" sldId="282"/>
            <ac:spMk id="49" creationId="{FF2B4069-C314-DB4C-BBCD-1149182DD131}"/>
          </ac:spMkLst>
        </pc:spChg>
        <pc:spChg chg="mod">
          <ac:chgData name="Daichi Ishii" userId="fe7e31eacd5e7174" providerId="LiveId" clId="{7B16294A-3EAE-483C-AB6C-6B4BDA2207B4}" dt="2024-02-14T05:01:46.938" v="2441"/>
          <ac:spMkLst>
            <pc:docMk/>
            <pc:sldMk cId="1431335500" sldId="282"/>
            <ac:spMk id="50" creationId="{549CDDCF-6A3B-0819-33D9-CF90B8F001C4}"/>
          </ac:spMkLst>
        </pc:spChg>
        <pc:spChg chg="mod">
          <ac:chgData name="Daichi Ishii" userId="fe7e31eacd5e7174" providerId="LiveId" clId="{7B16294A-3EAE-483C-AB6C-6B4BDA2207B4}" dt="2024-02-14T05:01:46.938" v="2441"/>
          <ac:spMkLst>
            <pc:docMk/>
            <pc:sldMk cId="1431335500" sldId="282"/>
            <ac:spMk id="51" creationId="{14AE1E65-EF8C-FD8B-3BB6-85AD1D2519BA}"/>
          </ac:spMkLst>
        </pc:spChg>
        <pc:spChg chg="mod">
          <ac:chgData name="Daichi Ishii" userId="fe7e31eacd5e7174" providerId="LiveId" clId="{7B16294A-3EAE-483C-AB6C-6B4BDA2207B4}" dt="2024-02-14T05:01:46.938" v="2441"/>
          <ac:spMkLst>
            <pc:docMk/>
            <pc:sldMk cId="1431335500" sldId="282"/>
            <ac:spMk id="52" creationId="{0058B5A7-C59A-B789-4581-9714A73D8404}"/>
          </ac:spMkLst>
        </pc:spChg>
        <pc:spChg chg="add mod">
          <ac:chgData name="Daichi Ishii" userId="fe7e31eacd5e7174" providerId="LiveId" clId="{7B16294A-3EAE-483C-AB6C-6B4BDA2207B4}" dt="2024-02-14T05:04:11.948" v="2551" actId="1076"/>
          <ac:spMkLst>
            <pc:docMk/>
            <pc:sldMk cId="1431335500" sldId="282"/>
            <ac:spMk id="53" creationId="{5AC735BC-BEBD-9151-B2A8-C45726A9E852}"/>
          </ac:spMkLst>
        </pc:spChg>
        <pc:spChg chg="add mod">
          <ac:chgData name="Daichi Ishii" userId="fe7e31eacd5e7174" providerId="LiveId" clId="{7B16294A-3EAE-483C-AB6C-6B4BDA2207B4}" dt="2024-02-14T05:03:20.599" v="2512" actId="1076"/>
          <ac:spMkLst>
            <pc:docMk/>
            <pc:sldMk cId="1431335500" sldId="282"/>
            <ac:spMk id="58" creationId="{58DCDA7D-83B0-577A-2222-3C677942DD34}"/>
          </ac:spMkLst>
        </pc:spChg>
        <pc:spChg chg="add mod">
          <ac:chgData name="Daichi Ishii" userId="fe7e31eacd5e7174" providerId="LiveId" clId="{7B16294A-3EAE-483C-AB6C-6B4BDA2207B4}" dt="2024-02-14T05:03:37.781" v="2533" actId="20577"/>
          <ac:spMkLst>
            <pc:docMk/>
            <pc:sldMk cId="1431335500" sldId="282"/>
            <ac:spMk id="59" creationId="{8B4864EE-8684-5ACD-0617-ABB3B565F7B8}"/>
          </ac:spMkLst>
        </pc:spChg>
        <pc:spChg chg="add mod">
          <ac:chgData name="Daichi Ishii" userId="fe7e31eacd5e7174" providerId="LiveId" clId="{7B16294A-3EAE-483C-AB6C-6B4BDA2207B4}" dt="2024-02-14T05:03:49.926" v="2547" actId="1076"/>
          <ac:spMkLst>
            <pc:docMk/>
            <pc:sldMk cId="1431335500" sldId="282"/>
            <ac:spMk id="60" creationId="{CF03844F-E265-1D4E-D8DF-48AD43D2648C}"/>
          </ac:spMkLst>
        </pc:spChg>
        <pc:grpChg chg="add mod">
          <ac:chgData name="Daichi Ishii" userId="fe7e31eacd5e7174" providerId="LiveId" clId="{7B16294A-3EAE-483C-AB6C-6B4BDA2207B4}" dt="2024-02-14T04:59:06.520" v="2437" actId="1076"/>
          <ac:grpSpMkLst>
            <pc:docMk/>
            <pc:sldMk cId="1431335500" sldId="282"/>
            <ac:grpSpMk id="5" creationId="{87EE8F5A-DC9F-35E2-3700-7D8528155FF2}"/>
          </ac:grpSpMkLst>
        </pc:grpChg>
        <pc:grpChg chg="mod">
          <ac:chgData name="Daichi Ishii" userId="fe7e31eacd5e7174" providerId="LiveId" clId="{7B16294A-3EAE-483C-AB6C-6B4BDA2207B4}" dt="2024-02-14T03:34:47.046" v="2228" actId="1076"/>
          <ac:grpSpMkLst>
            <pc:docMk/>
            <pc:sldMk cId="1431335500" sldId="282"/>
            <ac:grpSpMk id="16" creationId="{94218D69-1EAF-8D3E-40FC-591DE24C8DBD}"/>
          </ac:grpSpMkLst>
        </pc:grpChg>
        <pc:grpChg chg="add mod ord">
          <ac:chgData name="Daichi Ishii" userId="fe7e31eacd5e7174" providerId="LiveId" clId="{7B16294A-3EAE-483C-AB6C-6B4BDA2207B4}" dt="2024-02-14T05:02:27.816" v="2457" actId="1076"/>
          <ac:grpSpMkLst>
            <pc:docMk/>
            <pc:sldMk cId="1431335500" sldId="282"/>
            <ac:grpSpMk id="40" creationId="{5EC17346-963C-8A47-C8D8-5AD0273BBAD2}"/>
          </ac:grpSpMkLst>
        </pc:grpChg>
        <pc:graphicFrameChg chg="mod">
          <ac:chgData name="Daichi Ishii" userId="fe7e31eacd5e7174" providerId="LiveId" clId="{7B16294A-3EAE-483C-AB6C-6B4BDA2207B4}" dt="2024-02-14T05:04:39.748" v="2560"/>
          <ac:graphicFrameMkLst>
            <pc:docMk/>
            <pc:sldMk cId="1431335500" sldId="282"/>
            <ac:graphicFrameMk id="39" creationId="{65DD2164-ACAA-320F-2EF5-996BBDF3503B}"/>
          </ac:graphicFrameMkLst>
        </pc:graphicFrameChg>
        <pc:picChg chg="mod">
          <ac:chgData name="Daichi Ishii" userId="fe7e31eacd5e7174" providerId="LiveId" clId="{7B16294A-3EAE-483C-AB6C-6B4BDA2207B4}" dt="2024-02-14T05:03:03.147" v="2494" actId="1076"/>
          <ac:picMkLst>
            <pc:docMk/>
            <pc:sldMk cId="1431335500" sldId="282"/>
            <ac:picMk id="3" creationId="{07A5D7BA-2C33-A6B5-4C32-40ABDEDBE0B5}"/>
          </ac:picMkLst>
        </pc:picChg>
        <pc:picChg chg="mod">
          <ac:chgData name="Daichi Ishii" userId="fe7e31eacd5e7174" providerId="LiveId" clId="{7B16294A-3EAE-483C-AB6C-6B4BDA2207B4}" dt="2024-02-14T04:58:39.920" v="2429"/>
          <ac:picMkLst>
            <pc:docMk/>
            <pc:sldMk cId="1431335500" sldId="282"/>
            <ac:picMk id="17" creationId="{92A7BC21-E83B-618B-435D-74C0963D6A77}"/>
          </ac:picMkLst>
        </pc:picChg>
        <pc:picChg chg="mod">
          <ac:chgData name="Daichi Ishii" userId="fe7e31eacd5e7174" providerId="LiveId" clId="{7B16294A-3EAE-483C-AB6C-6B4BDA2207B4}" dt="2024-02-14T04:58:39.920" v="2429"/>
          <ac:picMkLst>
            <pc:docMk/>
            <pc:sldMk cId="1431335500" sldId="282"/>
            <ac:picMk id="18" creationId="{CD82C36F-3799-1819-C207-12987488ECAC}"/>
          </ac:picMkLst>
        </pc:picChg>
        <pc:picChg chg="mod">
          <ac:chgData name="Daichi Ishii" userId="fe7e31eacd5e7174" providerId="LiveId" clId="{7B16294A-3EAE-483C-AB6C-6B4BDA2207B4}" dt="2024-02-14T04:58:39.920" v="2429"/>
          <ac:picMkLst>
            <pc:docMk/>
            <pc:sldMk cId="1431335500" sldId="282"/>
            <ac:picMk id="19" creationId="{18DDE905-DF9B-5E7F-CD06-1297815DB910}"/>
          </ac:picMkLst>
        </pc:picChg>
        <pc:picChg chg="mod">
          <ac:chgData name="Daichi Ishii" userId="fe7e31eacd5e7174" providerId="LiveId" clId="{7B16294A-3EAE-483C-AB6C-6B4BDA2207B4}" dt="2024-02-14T04:58:39.920" v="2429"/>
          <ac:picMkLst>
            <pc:docMk/>
            <pc:sldMk cId="1431335500" sldId="282"/>
            <ac:picMk id="20" creationId="{F7687B56-255D-12E3-2141-21CBC5A5E829}"/>
          </ac:picMkLst>
        </pc:picChg>
        <pc:picChg chg="add del">
          <ac:chgData name="Daichi Ishii" userId="fe7e31eacd5e7174" providerId="LiveId" clId="{7B16294A-3EAE-483C-AB6C-6B4BDA2207B4}" dt="2024-02-14T05:01:29.168" v="2439" actId="21"/>
          <ac:picMkLst>
            <pc:docMk/>
            <pc:sldMk cId="1431335500" sldId="282"/>
            <ac:picMk id="28" creationId="{C234CBE9-9CFD-21BD-0E0E-AB48ACCB931B}"/>
          </ac:picMkLst>
        </pc:picChg>
        <pc:picChg chg="mod">
          <ac:chgData name="Daichi Ishii" userId="fe7e31eacd5e7174" providerId="LiveId" clId="{7B16294A-3EAE-483C-AB6C-6B4BDA2207B4}" dt="2024-02-14T07:31:14.804" v="3108" actId="1036"/>
          <ac:picMkLst>
            <pc:docMk/>
            <pc:sldMk cId="1431335500" sldId="282"/>
            <ac:picMk id="29" creationId="{BC259AEA-62D4-6AB7-6026-CF249F4A7E47}"/>
          </ac:picMkLst>
        </pc:picChg>
        <pc:picChg chg="add mod">
          <ac:chgData name="Daichi Ishii" userId="fe7e31eacd5e7174" providerId="LiveId" clId="{7B16294A-3EAE-483C-AB6C-6B4BDA2207B4}" dt="2024-02-14T05:01:37.617" v="2440"/>
          <ac:picMkLst>
            <pc:docMk/>
            <pc:sldMk cId="1431335500" sldId="282"/>
            <ac:picMk id="38" creationId="{39F56FD0-C0A9-66B5-5A8B-347A7D687B80}"/>
          </ac:picMkLst>
        </pc:picChg>
        <pc:picChg chg="mod">
          <ac:chgData name="Daichi Ishii" userId="fe7e31eacd5e7174" providerId="LiveId" clId="{7B16294A-3EAE-483C-AB6C-6B4BDA2207B4}" dt="2024-02-14T05:01:46.938" v="2441"/>
          <ac:picMkLst>
            <pc:docMk/>
            <pc:sldMk cId="1431335500" sldId="282"/>
            <ac:picMk id="42" creationId="{C97DE72F-20E4-D455-E127-0A7828F1FE57}"/>
          </ac:picMkLst>
        </pc:picChg>
        <pc:picChg chg="mod">
          <ac:chgData name="Daichi Ishii" userId="fe7e31eacd5e7174" providerId="LiveId" clId="{7B16294A-3EAE-483C-AB6C-6B4BDA2207B4}" dt="2024-02-14T05:01:46.938" v="2441"/>
          <ac:picMkLst>
            <pc:docMk/>
            <pc:sldMk cId="1431335500" sldId="282"/>
            <ac:picMk id="46" creationId="{C268E374-0031-8DBC-EBBD-6A86369FBDAA}"/>
          </ac:picMkLst>
        </pc:picChg>
        <pc:picChg chg="mod">
          <ac:chgData name="Daichi Ishii" userId="fe7e31eacd5e7174" providerId="LiveId" clId="{7B16294A-3EAE-483C-AB6C-6B4BDA2207B4}" dt="2024-02-14T05:01:46.938" v="2441"/>
          <ac:picMkLst>
            <pc:docMk/>
            <pc:sldMk cId="1431335500" sldId="282"/>
            <ac:picMk id="47" creationId="{C73B2769-8F97-A3C4-92D4-3B7B4D5DE1EC}"/>
          </ac:picMkLst>
        </pc:picChg>
        <pc:picChg chg="mod">
          <ac:chgData name="Daichi Ishii" userId="fe7e31eacd5e7174" providerId="LiveId" clId="{7B16294A-3EAE-483C-AB6C-6B4BDA2207B4}" dt="2024-02-14T05:01:46.938" v="2441"/>
          <ac:picMkLst>
            <pc:docMk/>
            <pc:sldMk cId="1431335500" sldId="282"/>
            <ac:picMk id="48" creationId="{F0372EE1-3AC3-9F8E-218F-3BD0F7321FFD}"/>
          </ac:picMkLst>
        </pc:picChg>
        <pc:cxnChg chg="mod">
          <ac:chgData name="Daichi Ishii" userId="fe7e31eacd5e7174" providerId="LiveId" clId="{7B16294A-3EAE-483C-AB6C-6B4BDA2207B4}" dt="2024-02-14T05:04:35.247" v="2557" actId="1076"/>
          <ac:cxnSpMkLst>
            <pc:docMk/>
            <pc:sldMk cId="1431335500" sldId="282"/>
            <ac:cxnSpMk id="41" creationId="{DED25402-2E37-1916-E240-65746D5CA48A}"/>
          </ac:cxnSpMkLst>
        </pc:cxnChg>
        <pc:cxnChg chg="del mod">
          <ac:chgData name="Daichi Ishii" userId="fe7e31eacd5e7174" providerId="LiveId" clId="{7B16294A-3EAE-483C-AB6C-6B4BDA2207B4}" dt="2024-02-14T05:02:05.292" v="2451" actId="21"/>
          <ac:cxnSpMkLst>
            <pc:docMk/>
            <pc:sldMk cId="1431335500" sldId="282"/>
            <ac:cxnSpMk id="43" creationId="{2567C686-149B-C278-422F-6B10F09475EA}"/>
          </ac:cxnSpMkLst>
        </pc:cxnChg>
        <pc:cxnChg chg="add mod">
          <ac:chgData name="Daichi Ishii" userId="fe7e31eacd5e7174" providerId="LiveId" clId="{7B16294A-3EAE-483C-AB6C-6B4BDA2207B4}" dt="2024-02-14T05:04:49.555" v="2561" actId="14100"/>
          <ac:cxnSpMkLst>
            <pc:docMk/>
            <pc:sldMk cId="1431335500" sldId="282"/>
            <ac:cxnSpMk id="55" creationId="{FF5B5AB0-DBAB-3788-FDF5-C6961B3057A7}"/>
          </ac:cxnSpMkLst>
        </pc:cxnChg>
        <pc:cxnChg chg="add mod">
          <ac:chgData name="Daichi Ishii" userId="fe7e31eacd5e7174" providerId="LiveId" clId="{7B16294A-3EAE-483C-AB6C-6B4BDA2207B4}" dt="2024-02-14T05:04:00.728" v="2549" actId="13822"/>
          <ac:cxnSpMkLst>
            <pc:docMk/>
            <pc:sldMk cId="1431335500" sldId="282"/>
            <ac:cxnSpMk id="62" creationId="{2203E777-CB84-8851-358B-28B64F9C3716}"/>
          </ac:cxnSpMkLst>
        </pc:cxnChg>
      </pc:sldChg>
      <pc:sldChg chg="modSp mod modNotesTx">
        <pc:chgData name="Daichi Ishii" userId="fe7e31eacd5e7174" providerId="LiveId" clId="{7B16294A-3EAE-483C-AB6C-6B4BDA2207B4}" dt="2024-02-14T07:32:28.427" v="3142" actId="20577"/>
        <pc:sldMkLst>
          <pc:docMk/>
          <pc:sldMk cId="1007540697" sldId="283"/>
        </pc:sldMkLst>
        <pc:spChg chg="mod">
          <ac:chgData name="Daichi Ishii" userId="fe7e31eacd5e7174" providerId="LiveId" clId="{7B16294A-3EAE-483C-AB6C-6B4BDA2207B4}" dt="2024-02-14T01:38:37.044" v="226" actId="255"/>
          <ac:spMkLst>
            <pc:docMk/>
            <pc:sldMk cId="1007540697" sldId="283"/>
            <ac:spMk id="9" creationId="{10C8D2AF-79A2-D9AF-8AC3-36324863AA1D}"/>
          </ac:spMkLst>
        </pc:spChg>
        <pc:spChg chg="mod">
          <ac:chgData name="Daichi Ishii" userId="fe7e31eacd5e7174" providerId="LiveId" clId="{7B16294A-3EAE-483C-AB6C-6B4BDA2207B4}" dt="2024-02-14T07:32:28.427" v="3142" actId="20577"/>
          <ac:spMkLst>
            <pc:docMk/>
            <pc:sldMk cId="1007540697" sldId="283"/>
            <ac:spMk id="13" creationId="{84945759-A6D2-8471-6BDA-E23BC4DE5A64}"/>
          </ac:spMkLst>
        </pc:spChg>
        <pc:spChg chg="mod">
          <ac:chgData name="Daichi Ishii" userId="fe7e31eacd5e7174" providerId="LiveId" clId="{7B16294A-3EAE-483C-AB6C-6B4BDA2207B4}" dt="2024-02-14T03:31:17.849" v="2203" actId="1076"/>
          <ac:spMkLst>
            <pc:docMk/>
            <pc:sldMk cId="1007540697" sldId="283"/>
            <ac:spMk id="32" creationId="{DADB8D54-B355-C61F-459C-4B4F44D34DD6}"/>
          </ac:spMkLst>
        </pc:spChg>
        <pc:grpChg chg="mod">
          <ac:chgData name="Daichi Ishii" userId="fe7e31eacd5e7174" providerId="LiveId" clId="{7B16294A-3EAE-483C-AB6C-6B4BDA2207B4}" dt="2024-02-14T03:31:11.760" v="2202" actId="14100"/>
          <ac:grpSpMkLst>
            <pc:docMk/>
            <pc:sldMk cId="1007540697" sldId="283"/>
            <ac:grpSpMk id="10" creationId="{42C2516E-36A0-7DF1-69D6-E0C84A82764D}"/>
          </ac:grpSpMkLst>
        </pc:grpChg>
        <pc:graphicFrameChg chg="mod">
          <ac:chgData name="Daichi Ishii" userId="fe7e31eacd5e7174" providerId="LiveId" clId="{7B16294A-3EAE-483C-AB6C-6B4BDA2207B4}" dt="2024-02-14T03:31:05.252" v="2201" actId="255"/>
          <ac:graphicFrameMkLst>
            <pc:docMk/>
            <pc:sldMk cId="1007540697" sldId="283"/>
            <ac:graphicFrameMk id="11" creationId="{0388ABE4-4131-078F-0C71-277509C9E8E4}"/>
          </ac:graphicFrameMkLst>
        </pc:graphicFrameChg>
      </pc:sldChg>
      <pc:sldChg chg="addSp delSp modSp mod modNotesTx">
        <pc:chgData name="Daichi Ishii" userId="fe7e31eacd5e7174" providerId="LiveId" clId="{7B16294A-3EAE-483C-AB6C-6B4BDA2207B4}" dt="2024-02-14T07:32:39.197" v="3153" actId="20577"/>
        <pc:sldMkLst>
          <pc:docMk/>
          <pc:sldMk cId="2173682350" sldId="284"/>
        </pc:sldMkLst>
        <pc:spChg chg="mod">
          <ac:chgData name="Daichi Ishii" userId="fe7e31eacd5e7174" providerId="LiveId" clId="{7B16294A-3EAE-483C-AB6C-6B4BDA2207B4}" dt="2024-02-14T07:32:39.197" v="3153" actId="20577"/>
          <ac:spMkLst>
            <pc:docMk/>
            <pc:sldMk cId="2173682350" sldId="284"/>
            <ac:spMk id="13" creationId="{6D793B18-D1BA-0EC2-3296-879304BD41FF}"/>
          </ac:spMkLst>
        </pc:spChg>
        <pc:spChg chg="mod">
          <ac:chgData name="Daichi Ishii" userId="fe7e31eacd5e7174" providerId="LiveId" clId="{7B16294A-3EAE-483C-AB6C-6B4BDA2207B4}" dt="2024-02-14T04:50:35.641" v="2394" actId="1076"/>
          <ac:spMkLst>
            <pc:docMk/>
            <pc:sldMk cId="2173682350" sldId="284"/>
            <ac:spMk id="16" creationId="{52E566E1-366D-9F27-93B8-D7567058DA64}"/>
          </ac:spMkLst>
        </pc:spChg>
        <pc:spChg chg="mod">
          <ac:chgData name="Daichi Ishii" userId="fe7e31eacd5e7174" providerId="LiveId" clId="{7B16294A-3EAE-483C-AB6C-6B4BDA2207B4}" dt="2024-02-14T04:50:49.279" v="2404" actId="1076"/>
          <ac:spMkLst>
            <pc:docMk/>
            <pc:sldMk cId="2173682350" sldId="284"/>
            <ac:spMk id="17" creationId="{865B8436-CD6B-D722-28F7-0B5EBCEE0D37}"/>
          </ac:spMkLst>
        </pc:spChg>
        <pc:spChg chg="add mod">
          <ac:chgData name="Daichi Ishii" userId="fe7e31eacd5e7174" providerId="LiveId" clId="{7B16294A-3EAE-483C-AB6C-6B4BDA2207B4}" dt="2024-02-14T04:51:49.511" v="2423" actId="1076"/>
          <ac:spMkLst>
            <pc:docMk/>
            <pc:sldMk cId="2173682350" sldId="284"/>
            <ac:spMk id="18" creationId="{696A1837-85EC-BE1F-40A3-14966305A18A}"/>
          </ac:spMkLst>
        </pc:spChg>
        <pc:spChg chg="add mod">
          <ac:chgData name="Daichi Ishii" userId="fe7e31eacd5e7174" providerId="LiveId" clId="{7B16294A-3EAE-483C-AB6C-6B4BDA2207B4}" dt="2024-02-14T04:51:58.728" v="2427" actId="1076"/>
          <ac:spMkLst>
            <pc:docMk/>
            <pc:sldMk cId="2173682350" sldId="284"/>
            <ac:spMk id="19" creationId="{0756987F-5E7B-E648-61DC-BABF6518FBFF}"/>
          </ac:spMkLst>
        </pc:spChg>
        <pc:graphicFrameChg chg="add mod">
          <ac:chgData name="Daichi Ishii" userId="fe7e31eacd5e7174" providerId="LiveId" clId="{7B16294A-3EAE-483C-AB6C-6B4BDA2207B4}" dt="2024-02-14T04:48:57.575" v="2372" actId="255"/>
          <ac:graphicFrameMkLst>
            <pc:docMk/>
            <pc:sldMk cId="2173682350" sldId="284"/>
            <ac:graphicFrameMk id="4" creationId="{53BF182A-1A1A-4E56-A1E8-9724C2EA4FCF}"/>
          </ac:graphicFrameMkLst>
        </pc:graphicFrameChg>
        <pc:graphicFrameChg chg="add mod">
          <ac:chgData name="Daichi Ishii" userId="fe7e31eacd5e7174" providerId="LiveId" clId="{7B16294A-3EAE-483C-AB6C-6B4BDA2207B4}" dt="2024-02-14T04:51:27.188" v="2419" actId="1076"/>
          <ac:graphicFrameMkLst>
            <pc:docMk/>
            <pc:sldMk cId="2173682350" sldId="284"/>
            <ac:graphicFrameMk id="5" creationId="{D5E685AE-3132-4FEE-83D4-9A767672B67A}"/>
          </ac:graphicFrameMkLst>
        </pc:graphicFrameChg>
        <pc:graphicFrameChg chg="del mod">
          <ac:chgData name="Daichi Ishii" userId="fe7e31eacd5e7174" providerId="LiveId" clId="{7B16294A-3EAE-483C-AB6C-6B4BDA2207B4}" dt="2024-02-14T04:49:48.364" v="2373" actId="21"/>
          <ac:graphicFrameMkLst>
            <pc:docMk/>
            <pc:sldMk cId="2173682350" sldId="284"/>
            <ac:graphicFrameMk id="15" creationId="{37BCC8FB-C3AC-53A1-254A-4438EF5BBF3C}"/>
          </ac:graphicFrameMkLst>
        </pc:graphicFrameChg>
        <pc:picChg chg="add del mod">
          <ac:chgData name="Daichi Ishii" userId="fe7e31eacd5e7174" providerId="LiveId" clId="{7B16294A-3EAE-483C-AB6C-6B4BDA2207B4}" dt="2024-02-14T04:48:26.392" v="2356" actId="21"/>
          <ac:picMkLst>
            <pc:docMk/>
            <pc:sldMk cId="2173682350" sldId="284"/>
            <ac:picMk id="3" creationId="{5DAD61DE-B584-72A5-4978-3B75EB8A61F8}"/>
          </ac:picMkLst>
        </pc:picChg>
        <pc:picChg chg="del">
          <ac:chgData name="Daichi Ishii" userId="fe7e31eacd5e7174" providerId="LiveId" clId="{7B16294A-3EAE-483C-AB6C-6B4BDA2207B4}" dt="2024-02-14T03:31:27.817" v="2204" actId="21"/>
          <ac:picMkLst>
            <pc:docMk/>
            <pc:sldMk cId="2173682350" sldId="284"/>
            <ac:picMk id="14" creationId="{593E6226-B067-13F5-7C52-7E8112B13BE0}"/>
          </ac:picMkLst>
        </pc:picChg>
        <pc:cxnChg chg="add mod">
          <ac:chgData name="Daichi Ishii" userId="fe7e31eacd5e7174" providerId="LiveId" clId="{7B16294A-3EAE-483C-AB6C-6B4BDA2207B4}" dt="2024-02-14T04:50:56.559" v="2406" actId="13822"/>
          <ac:cxnSpMkLst>
            <pc:docMk/>
            <pc:sldMk cId="2173682350" sldId="284"/>
            <ac:cxnSpMk id="7" creationId="{E7420EC5-4659-9230-94EC-82DE61FA19F1}"/>
          </ac:cxnSpMkLst>
        </pc:cxnChg>
        <pc:cxnChg chg="add mod">
          <ac:chgData name="Daichi Ishii" userId="fe7e31eacd5e7174" providerId="LiveId" clId="{7B16294A-3EAE-483C-AB6C-6B4BDA2207B4}" dt="2024-02-14T04:51:30.907" v="2420" actId="14100"/>
          <ac:cxnSpMkLst>
            <pc:docMk/>
            <pc:sldMk cId="2173682350" sldId="284"/>
            <ac:cxnSpMk id="10" creationId="{0CC6EB7C-688C-7E6A-7FBF-6DEAFDD82E7C}"/>
          </ac:cxnSpMkLst>
        </pc:cxnChg>
      </pc:sldChg>
      <pc:sldChg chg="addSp modSp mod modNotesTx">
        <pc:chgData name="Daichi Ishii" userId="fe7e31eacd5e7174" providerId="LiveId" clId="{7B16294A-3EAE-483C-AB6C-6B4BDA2207B4}" dt="2024-02-14T05:33:35.815" v="2981" actId="20577"/>
        <pc:sldMkLst>
          <pc:docMk/>
          <pc:sldMk cId="1238357680" sldId="285"/>
        </pc:sldMkLst>
        <pc:spChg chg="add mod">
          <ac:chgData name="Daichi Ishii" userId="fe7e31eacd5e7174" providerId="LiveId" clId="{7B16294A-3EAE-483C-AB6C-6B4BDA2207B4}" dt="2024-02-14T02:34:35.679" v="1401" actId="1076"/>
          <ac:spMkLst>
            <pc:docMk/>
            <pc:sldMk cId="1238357680" sldId="285"/>
            <ac:spMk id="12" creationId="{BCEC6CAE-B6E1-DC80-1682-84B1BA0F9189}"/>
          </ac:spMkLst>
        </pc:spChg>
      </pc:sldChg>
      <pc:sldChg chg="modSp mod">
        <pc:chgData name="Daichi Ishii" userId="fe7e31eacd5e7174" providerId="LiveId" clId="{7B16294A-3EAE-483C-AB6C-6B4BDA2207B4}" dt="2024-02-14T05:05:51.822" v="2565" actId="404"/>
        <pc:sldMkLst>
          <pc:docMk/>
          <pc:sldMk cId="905439301" sldId="286"/>
        </pc:sldMkLst>
        <pc:spChg chg="mod">
          <ac:chgData name="Daichi Ishii" userId="fe7e31eacd5e7174" providerId="LiveId" clId="{7B16294A-3EAE-483C-AB6C-6B4BDA2207B4}" dt="2024-02-14T02:06:51.646" v="355" actId="1076"/>
          <ac:spMkLst>
            <pc:docMk/>
            <pc:sldMk cId="905439301" sldId="286"/>
            <ac:spMk id="3" creationId="{44751C47-E1D4-3CF6-75FE-474ED781AA2B}"/>
          </ac:spMkLst>
        </pc:spChg>
        <pc:spChg chg="mod">
          <ac:chgData name="Daichi Ishii" userId="fe7e31eacd5e7174" providerId="LiveId" clId="{7B16294A-3EAE-483C-AB6C-6B4BDA2207B4}" dt="2024-02-14T05:05:49.313" v="2563" actId="404"/>
          <ac:spMkLst>
            <pc:docMk/>
            <pc:sldMk cId="905439301" sldId="286"/>
            <ac:spMk id="8" creationId="{33694779-2774-CDD8-2757-A5125C79E5EB}"/>
          </ac:spMkLst>
        </pc:spChg>
        <pc:spChg chg="mod">
          <ac:chgData name="Daichi Ishii" userId="fe7e31eacd5e7174" providerId="LiveId" clId="{7B16294A-3EAE-483C-AB6C-6B4BDA2207B4}" dt="2024-02-14T05:05:51.822" v="2565" actId="404"/>
          <ac:spMkLst>
            <pc:docMk/>
            <pc:sldMk cId="905439301" sldId="286"/>
            <ac:spMk id="9" creationId="{9B49DDF7-8A9D-580F-4DC3-52E26D3175D4}"/>
          </ac:spMkLst>
        </pc:spChg>
        <pc:spChg chg="mod">
          <ac:chgData name="Daichi Ishii" userId="fe7e31eacd5e7174" providerId="LiveId" clId="{7B16294A-3EAE-483C-AB6C-6B4BDA2207B4}" dt="2024-02-14T02:08:08.830" v="438" actId="20577"/>
          <ac:spMkLst>
            <pc:docMk/>
            <pc:sldMk cId="905439301" sldId="286"/>
            <ac:spMk id="10" creationId="{E7300716-953C-BAC9-68AF-A69DC098D6E9}"/>
          </ac:spMkLst>
        </pc:spChg>
      </pc:sldChg>
      <pc:sldChg chg="del">
        <pc:chgData name="Daichi Ishii" userId="fe7e31eacd5e7174" providerId="LiveId" clId="{7B16294A-3EAE-483C-AB6C-6B4BDA2207B4}" dt="2024-02-14T01:38:13.164" v="225" actId="2696"/>
        <pc:sldMkLst>
          <pc:docMk/>
          <pc:sldMk cId="267566246" sldId="287"/>
        </pc:sldMkLst>
      </pc:sldChg>
      <pc:sldChg chg="addSp modSp mod modNotesTx">
        <pc:chgData name="Daichi Ishii" userId="fe7e31eacd5e7174" providerId="LiveId" clId="{7B16294A-3EAE-483C-AB6C-6B4BDA2207B4}" dt="2024-02-14T05:32:26.592" v="2870" actId="20577"/>
        <pc:sldMkLst>
          <pc:docMk/>
          <pc:sldMk cId="4161210760" sldId="288"/>
        </pc:sldMkLst>
        <pc:spChg chg="add mod">
          <ac:chgData name="Daichi Ishii" userId="fe7e31eacd5e7174" providerId="LiveId" clId="{7B16294A-3EAE-483C-AB6C-6B4BDA2207B4}" dt="2024-02-14T02:21:25.196" v="879" actId="20577"/>
          <ac:spMkLst>
            <pc:docMk/>
            <pc:sldMk cId="4161210760" sldId="288"/>
            <ac:spMk id="3" creationId="{3E3B17B8-5258-5AD8-9FC8-7FC7C47197DA}"/>
          </ac:spMkLst>
        </pc:spChg>
        <pc:spChg chg="mod">
          <ac:chgData name="Daichi Ishii" userId="fe7e31eacd5e7174" providerId="LiveId" clId="{7B16294A-3EAE-483C-AB6C-6B4BDA2207B4}" dt="2024-02-14T04:37:44.453" v="2338" actId="20577"/>
          <ac:spMkLst>
            <pc:docMk/>
            <pc:sldMk cId="4161210760" sldId="288"/>
            <ac:spMk id="4" creationId="{909ACEED-A9C1-B606-C84A-B8B2AE2406F5}"/>
          </ac:spMkLst>
        </pc:spChg>
        <pc:spChg chg="add mod">
          <ac:chgData name="Daichi Ishii" userId="fe7e31eacd5e7174" providerId="LiveId" clId="{7B16294A-3EAE-483C-AB6C-6B4BDA2207B4}" dt="2024-02-14T02:31:24.178" v="1271" actId="1076"/>
          <ac:spMkLst>
            <pc:docMk/>
            <pc:sldMk cId="4161210760" sldId="288"/>
            <ac:spMk id="5" creationId="{AB698072-F399-5559-B66F-F0DDD46CA7D6}"/>
          </ac:spMkLst>
        </pc:spChg>
        <pc:spChg chg="add mod">
          <ac:chgData name="Daichi Ishii" userId="fe7e31eacd5e7174" providerId="LiveId" clId="{7B16294A-3EAE-483C-AB6C-6B4BDA2207B4}" dt="2024-02-14T02:31:22.792" v="1270" actId="1076"/>
          <ac:spMkLst>
            <pc:docMk/>
            <pc:sldMk cId="4161210760" sldId="288"/>
            <ac:spMk id="6" creationId="{E17D594B-C869-8C01-1D04-CE0BBF7980FF}"/>
          </ac:spMkLst>
        </pc:spChg>
        <pc:spChg chg="add mod">
          <ac:chgData name="Daichi Ishii" userId="fe7e31eacd5e7174" providerId="LiveId" clId="{7B16294A-3EAE-483C-AB6C-6B4BDA2207B4}" dt="2024-02-14T02:32:43.684" v="1335" actId="1076"/>
          <ac:spMkLst>
            <pc:docMk/>
            <pc:sldMk cId="4161210760" sldId="288"/>
            <ac:spMk id="7" creationId="{C9B1EDDA-F319-F18F-77C7-2963BBEAF4B0}"/>
          </ac:spMkLst>
        </pc:spChg>
      </pc:sldChg>
      <pc:sldChg chg="addSp delSp modSp new mod">
        <pc:chgData name="Daichi Ishii" userId="fe7e31eacd5e7174" providerId="LiveId" clId="{7B16294A-3EAE-483C-AB6C-6B4BDA2207B4}" dt="2024-02-14T05:20:57.709" v="2701" actId="1076"/>
        <pc:sldMkLst>
          <pc:docMk/>
          <pc:sldMk cId="531552619" sldId="289"/>
        </pc:sldMkLst>
        <pc:spChg chg="del">
          <ac:chgData name="Daichi Ishii" userId="fe7e31eacd5e7174" providerId="LiveId" clId="{7B16294A-3EAE-483C-AB6C-6B4BDA2207B4}" dt="2024-02-14T05:20:21.674" v="2693" actId="21"/>
          <ac:spMkLst>
            <pc:docMk/>
            <pc:sldMk cId="531552619" sldId="289"/>
            <ac:spMk id="3" creationId="{70498909-F5F8-0EBE-8BC6-CB416E16D127}"/>
          </ac:spMkLst>
        </pc:spChg>
        <pc:spChg chg="add mod">
          <ac:chgData name="Daichi Ishii" userId="fe7e31eacd5e7174" providerId="LiveId" clId="{7B16294A-3EAE-483C-AB6C-6B4BDA2207B4}" dt="2024-02-14T05:20:22.588" v="2694"/>
          <ac:spMkLst>
            <pc:docMk/>
            <pc:sldMk cId="531552619" sldId="289"/>
            <ac:spMk id="4" creationId="{70498909-F5F8-0EBE-8BC6-CB416E16D127}"/>
          </ac:spMkLst>
        </pc:spChg>
        <pc:spChg chg="add mod">
          <ac:chgData name="Daichi Ishii" userId="fe7e31eacd5e7174" providerId="LiveId" clId="{7B16294A-3EAE-483C-AB6C-6B4BDA2207B4}" dt="2024-02-14T05:20:57.709" v="2701" actId="1076"/>
          <ac:spMkLst>
            <pc:docMk/>
            <pc:sldMk cId="531552619" sldId="289"/>
            <ac:spMk id="5" creationId="{0D9833AA-1B5E-791C-BE1E-1E943EA4756D}"/>
          </ac:spMkLst>
        </pc:spChg>
        <pc:spChg chg="add mod">
          <ac:chgData name="Daichi Ishii" userId="fe7e31eacd5e7174" providerId="LiveId" clId="{7B16294A-3EAE-483C-AB6C-6B4BDA2207B4}" dt="2024-02-14T05:20:57.709" v="2701" actId="1076"/>
          <ac:spMkLst>
            <pc:docMk/>
            <pc:sldMk cId="531552619" sldId="289"/>
            <ac:spMk id="6" creationId="{0CB3AD2A-9231-C470-8472-784F6C7EE9AB}"/>
          </ac:spMkLst>
        </pc:spChg>
        <pc:spChg chg="add mod">
          <ac:chgData name="Daichi Ishii" userId="fe7e31eacd5e7174" providerId="LiveId" clId="{7B16294A-3EAE-483C-AB6C-6B4BDA2207B4}" dt="2024-02-14T05:20:51.680" v="2700" actId="1076"/>
          <ac:spMkLst>
            <pc:docMk/>
            <pc:sldMk cId="531552619" sldId="289"/>
            <ac:spMk id="7" creationId="{6B233C7A-255F-1C6F-7267-83F9AE5B21EE}"/>
          </ac:spMkLst>
        </pc:spChg>
        <pc:spChg chg="add mod">
          <ac:chgData name="Daichi Ishii" userId="fe7e31eacd5e7174" providerId="LiveId" clId="{7B16294A-3EAE-483C-AB6C-6B4BDA2207B4}" dt="2024-02-14T05:20:51.680" v="2700" actId="1076"/>
          <ac:spMkLst>
            <pc:docMk/>
            <pc:sldMk cId="531552619" sldId="289"/>
            <ac:spMk id="8" creationId="{BDCD2BA7-B6F6-E6F7-6DDD-7957F9B3420E}"/>
          </ac:spMkLst>
        </pc:spChg>
        <pc:spChg chg="add mod">
          <ac:chgData name="Daichi Ishii" userId="fe7e31eacd5e7174" providerId="LiveId" clId="{7B16294A-3EAE-483C-AB6C-6B4BDA2207B4}" dt="2024-02-14T05:20:51.680" v="2700" actId="1076"/>
          <ac:spMkLst>
            <pc:docMk/>
            <pc:sldMk cId="531552619" sldId="289"/>
            <ac:spMk id="9" creationId="{BF60881B-9DC7-FC38-5E3C-A040B0C6CD16}"/>
          </ac:spMkLst>
        </pc:spChg>
        <pc:spChg chg="add mod">
          <ac:chgData name="Daichi Ishii" userId="fe7e31eacd5e7174" providerId="LiveId" clId="{7B16294A-3EAE-483C-AB6C-6B4BDA2207B4}" dt="2024-02-14T05:20:51.680" v="2700" actId="1076"/>
          <ac:spMkLst>
            <pc:docMk/>
            <pc:sldMk cId="531552619" sldId="289"/>
            <ac:spMk id="10" creationId="{AF1E8B34-744A-C845-2B85-4B429131E969}"/>
          </ac:spMkLst>
        </pc:spChg>
      </pc:sldChg>
      <pc:sldChg chg="addSp modSp new mod modNotesTx">
        <pc:chgData name="Daichi Ishii" userId="fe7e31eacd5e7174" providerId="LiveId" clId="{7B16294A-3EAE-483C-AB6C-6B4BDA2207B4}" dt="2024-02-14T05:37:12.491" v="3096" actId="20577"/>
        <pc:sldMkLst>
          <pc:docMk/>
          <pc:sldMk cId="3479714717" sldId="290"/>
        </pc:sldMkLst>
        <pc:spChg chg="mod">
          <ac:chgData name="Daichi Ishii" userId="fe7e31eacd5e7174" providerId="LiveId" clId="{7B16294A-3EAE-483C-AB6C-6B4BDA2207B4}" dt="2024-02-14T05:17:12.567" v="2656" actId="20577"/>
          <ac:spMkLst>
            <pc:docMk/>
            <pc:sldMk cId="3479714717" sldId="290"/>
            <ac:spMk id="2" creationId="{622B0BA5-BF34-A938-33AC-D2A45B41252A}"/>
          </ac:spMkLst>
        </pc:spChg>
        <pc:spChg chg="mod">
          <ac:chgData name="Daichi Ishii" userId="fe7e31eacd5e7174" providerId="LiveId" clId="{7B16294A-3EAE-483C-AB6C-6B4BDA2207B4}" dt="2024-02-14T05:17:40.931" v="2690" actId="20577"/>
          <ac:spMkLst>
            <pc:docMk/>
            <pc:sldMk cId="3479714717" sldId="290"/>
            <ac:spMk id="3" creationId="{2EAEEF2D-6919-C59A-AECF-5A002DB1471A}"/>
          </ac:spMkLst>
        </pc:spChg>
        <pc:spChg chg="mod">
          <ac:chgData name="Daichi Ishii" userId="fe7e31eacd5e7174" providerId="LiveId" clId="{7B16294A-3EAE-483C-AB6C-6B4BDA2207B4}" dt="2024-02-14T05:17:50.300" v="2691"/>
          <ac:spMkLst>
            <pc:docMk/>
            <pc:sldMk cId="3479714717" sldId="290"/>
            <ac:spMk id="6" creationId="{DF107700-00C2-A5F3-0F7A-81DC31A68DE2}"/>
          </ac:spMkLst>
        </pc:spChg>
        <pc:spChg chg="mod">
          <ac:chgData name="Daichi Ishii" userId="fe7e31eacd5e7174" providerId="LiveId" clId="{7B16294A-3EAE-483C-AB6C-6B4BDA2207B4}" dt="2024-02-14T05:17:50.300" v="2691"/>
          <ac:spMkLst>
            <pc:docMk/>
            <pc:sldMk cId="3479714717" sldId="290"/>
            <ac:spMk id="7" creationId="{EFB2183E-AA67-6B4A-F359-61B8F8DF8892}"/>
          </ac:spMkLst>
        </pc:spChg>
        <pc:spChg chg="mod">
          <ac:chgData name="Daichi Ishii" userId="fe7e31eacd5e7174" providerId="LiveId" clId="{7B16294A-3EAE-483C-AB6C-6B4BDA2207B4}" dt="2024-02-14T05:17:50.300" v="2691"/>
          <ac:spMkLst>
            <pc:docMk/>
            <pc:sldMk cId="3479714717" sldId="290"/>
            <ac:spMk id="8" creationId="{15881E9A-D058-7FEE-3266-B19400CA1C89}"/>
          </ac:spMkLst>
        </pc:spChg>
        <pc:spChg chg="mod">
          <ac:chgData name="Daichi Ishii" userId="fe7e31eacd5e7174" providerId="LiveId" clId="{7B16294A-3EAE-483C-AB6C-6B4BDA2207B4}" dt="2024-02-14T05:17:50.300" v="2691"/>
          <ac:spMkLst>
            <pc:docMk/>
            <pc:sldMk cId="3479714717" sldId="290"/>
            <ac:spMk id="9" creationId="{F99750A2-C3C0-26C2-D9E0-BB8B6CD3FA8E}"/>
          </ac:spMkLst>
        </pc:spChg>
        <pc:spChg chg="mod">
          <ac:chgData name="Daichi Ishii" userId="fe7e31eacd5e7174" providerId="LiveId" clId="{7B16294A-3EAE-483C-AB6C-6B4BDA2207B4}" dt="2024-02-14T05:17:50.300" v="2691"/>
          <ac:spMkLst>
            <pc:docMk/>
            <pc:sldMk cId="3479714717" sldId="290"/>
            <ac:spMk id="14" creationId="{84B48D43-CE29-41CE-DE5A-8D8EFAFF1909}"/>
          </ac:spMkLst>
        </pc:spChg>
        <pc:spChg chg="mod">
          <ac:chgData name="Daichi Ishii" userId="fe7e31eacd5e7174" providerId="LiveId" clId="{7B16294A-3EAE-483C-AB6C-6B4BDA2207B4}" dt="2024-02-14T05:17:50.300" v="2691"/>
          <ac:spMkLst>
            <pc:docMk/>
            <pc:sldMk cId="3479714717" sldId="290"/>
            <ac:spMk id="15" creationId="{C33C6EA1-3E37-2F66-E588-54CA24A221AB}"/>
          </ac:spMkLst>
        </pc:spChg>
        <pc:grpChg chg="add mod">
          <ac:chgData name="Daichi Ishii" userId="fe7e31eacd5e7174" providerId="LiveId" clId="{7B16294A-3EAE-483C-AB6C-6B4BDA2207B4}" dt="2024-02-14T05:17:51.532" v="2692" actId="1076"/>
          <ac:grpSpMkLst>
            <pc:docMk/>
            <pc:sldMk cId="3479714717" sldId="290"/>
            <ac:grpSpMk id="4" creationId="{E5D79488-5759-78C6-59CD-484C0F9C7275}"/>
          </ac:grpSpMkLst>
        </pc:grpChg>
        <pc:grpChg chg="mod">
          <ac:chgData name="Daichi Ishii" userId="fe7e31eacd5e7174" providerId="LiveId" clId="{7B16294A-3EAE-483C-AB6C-6B4BDA2207B4}" dt="2024-02-14T05:17:50.300" v="2691"/>
          <ac:grpSpMkLst>
            <pc:docMk/>
            <pc:sldMk cId="3479714717" sldId="290"/>
            <ac:grpSpMk id="5" creationId="{95F3DFA3-2A87-C259-B24F-4FEAB40D6013}"/>
          </ac:grpSpMkLst>
        </pc:grpChg>
        <pc:cxnChg chg="mod">
          <ac:chgData name="Daichi Ishii" userId="fe7e31eacd5e7174" providerId="LiveId" clId="{7B16294A-3EAE-483C-AB6C-6B4BDA2207B4}" dt="2024-02-14T05:17:50.300" v="2691"/>
          <ac:cxnSpMkLst>
            <pc:docMk/>
            <pc:sldMk cId="3479714717" sldId="290"/>
            <ac:cxnSpMk id="10" creationId="{245F20DF-1D13-1485-3E75-50C671E5B536}"/>
          </ac:cxnSpMkLst>
        </pc:cxnChg>
        <pc:cxnChg chg="mod">
          <ac:chgData name="Daichi Ishii" userId="fe7e31eacd5e7174" providerId="LiveId" clId="{7B16294A-3EAE-483C-AB6C-6B4BDA2207B4}" dt="2024-02-14T05:17:50.300" v="2691"/>
          <ac:cxnSpMkLst>
            <pc:docMk/>
            <pc:sldMk cId="3479714717" sldId="290"/>
            <ac:cxnSpMk id="11" creationId="{270DC112-9EA6-1A66-8C82-EA12A8B9E0AD}"/>
          </ac:cxnSpMkLst>
        </pc:cxnChg>
        <pc:cxnChg chg="mod">
          <ac:chgData name="Daichi Ishii" userId="fe7e31eacd5e7174" providerId="LiveId" clId="{7B16294A-3EAE-483C-AB6C-6B4BDA2207B4}" dt="2024-02-14T05:17:50.300" v="2691"/>
          <ac:cxnSpMkLst>
            <pc:docMk/>
            <pc:sldMk cId="3479714717" sldId="290"/>
            <ac:cxnSpMk id="12" creationId="{647EF711-BDC6-3744-8CDD-DFD38D1FD65C}"/>
          </ac:cxnSpMkLst>
        </pc:cxnChg>
        <pc:cxnChg chg="mod">
          <ac:chgData name="Daichi Ishii" userId="fe7e31eacd5e7174" providerId="LiveId" clId="{7B16294A-3EAE-483C-AB6C-6B4BDA2207B4}" dt="2024-02-14T05:17:50.300" v="2691"/>
          <ac:cxnSpMkLst>
            <pc:docMk/>
            <pc:sldMk cId="3479714717" sldId="290"/>
            <ac:cxnSpMk id="13" creationId="{05AACA03-2171-EC44-E0B9-D2F85C42B128}"/>
          </ac:cxnSpMkLst>
        </pc:cxnChg>
      </pc:sldChg>
    </pc:docChg>
  </pc:docChgLst>
  <pc:docChgLst>
    <pc:chgData name="青島 吏輝" userId="de765149be1e90ca" providerId="LiveId" clId="{42A58767-ABBC-4D11-BD78-596A442B9ABD}"/>
    <pc:docChg chg="undo redo custSel addSld delSld modSld sldOrd">
      <pc:chgData name="青島 吏輝" userId="de765149be1e90ca" providerId="LiveId" clId="{42A58767-ABBC-4D11-BD78-596A442B9ABD}" dt="2023-02-20T01:23:44.953" v="23566" actId="2696"/>
      <pc:docMkLst>
        <pc:docMk/>
      </pc:docMkLst>
      <pc:sldChg chg="modSp mod modNotesTx">
        <pc:chgData name="青島 吏輝" userId="de765149be1e90ca" providerId="LiveId" clId="{42A58767-ABBC-4D11-BD78-596A442B9ABD}" dt="2023-02-20T01:16:54.286" v="23476"/>
        <pc:sldMkLst>
          <pc:docMk/>
          <pc:sldMk cId="67402337" sldId="257"/>
        </pc:sldMkLst>
        <pc:spChg chg="mod">
          <ac:chgData name="青島 吏輝" userId="de765149be1e90ca" providerId="LiveId" clId="{42A58767-ABBC-4D11-BD78-596A442B9ABD}" dt="2023-02-15T10:21:26.815" v="14641" actId="20577"/>
          <ac:spMkLst>
            <pc:docMk/>
            <pc:sldMk cId="67402337" sldId="257"/>
            <ac:spMk id="2" creationId="{D844AA31-DC29-411F-A724-50514A8E891B}"/>
          </ac:spMkLst>
        </pc:spChg>
        <pc:spChg chg="mod">
          <ac:chgData name="青島 吏輝" userId="de765149be1e90ca" providerId="LiveId" clId="{42A58767-ABBC-4D11-BD78-596A442B9ABD}" dt="2023-02-13T06:04:04.303" v="3176" actId="20577"/>
          <ac:spMkLst>
            <pc:docMk/>
            <pc:sldMk cId="67402337" sldId="257"/>
            <ac:spMk id="3" creationId="{876D0ABC-C8BB-4DAC-A47A-4E96A81FC454}"/>
          </ac:spMkLst>
        </pc:spChg>
      </pc:sldChg>
      <pc:sldChg chg="addSp delSp modSp new mod modAnim modNotesTx">
        <pc:chgData name="青島 吏輝" userId="de765149be1e90ca" providerId="LiveId" clId="{42A58767-ABBC-4D11-BD78-596A442B9ABD}" dt="2023-02-20T01:17:11.739" v="23477"/>
        <pc:sldMkLst>
          <pc:docMk/>
          <pc:sldMk cId="2769985526" sldId="258"/>
        </pc:sldMkLst>
        <pc:spChg chg="mod">
          <ac:chgData name="青島 吏輝" userId="de765149be1e90ca" providerId="LiveId" clId="{42A58767-ABBC-4D11-BD78-596A442B9ABD}" dt="2023-02-13T02:14:26.595" v="61" actId="20577"/>
          <ac:spMkLst>
            <pc:docMk/>
            <pc:sldMk cId="2769985526" sldId="258"/>
            <ac:spMk id="2" creationId="{F97FC20E-F0E8-8281-1260-CC720A4DFCDE}"/>
          </ac:spMkLst>
        </pc:spChg>
        <pc:spChg chg="del">
          <ac:chgData name="青島 吏輝" userId="de765149be1e90ca" providerId="LiveId" clId="{42A58767-ABBC-4D11-BD78-596A442B9ABD}" dt="2023-02-13T02:15:41.414" v="62"/>
          <ac:spMkLst>
            <pc:docMk/>
            <pc:sldMk cId="2769985526" sldId="258"/>
            <ac:spMk id="3" creationId="{A6012018-E05D-3AD3-49D1-E0621E613230}"/>
          </ac:spMkLst>
        </pc:spChg>
        <pc:spChg chg="add mod">
          <ac:chgData name="青島 吏輝" userId="de765149be1e90ca" providerId="LiveId" clId="{42A58767-ABBC-4D11-BD78-596A442B9ABD}" dt="2023-02-15T09:31:43.831" v="14127" actId="20577"/>
          <ac:spMkLst>
            <pc:docMk/>
            <pc:sldMk cId="2769985526" sldId="258"/>
            <ac:spMk id="5" creationId="{5BAE041D-2411-AD81-4798-1A7FEA47C5E3}"/>
          </ac:spMkLst>
        </pc:spChg>
        <pc:spChg chg="add mod">
          <ac:chgData name="青島 吏輝" userId="de765149be1e90ca" providerId="LiveId" clId="{42A58767-ABBC-4D11-BD78-596A442B9ABD}" dt="2023-02-15T09:38:36.207" v="14465" actId="207"/>
          <ac:spMkLst>
            <pc:docMk/>
            <pc:sldMk cId="2769985526" sldId="258"/>
            <ac:spMk id="6" creationId="{817A77D2-528F-363F-141B-22142A13D87C}"/>
          </ac:spMkLst>
        </pc:spChg>
        <pc:spChg chg="add mod">
          <ac:chgData name="青島 吏輝" userId="de765149be1e90ca" providerId="LiveId" clId="{42A58767-ABBC-4D11-BD78-596A442B9ABD}" dt="2023-02-15T09:32:20.229" v="14134" actId="1076"/>
          <ac:spMkLst>
            <pc:docMk/>
            <pc:sldMk cId="2769985526" sldId="258"/>
            <ac:spMk id="7" creationId="{EE623E2D-E18C-EB29-FEBF-80DD8B8EFDE9}"/>
          </ac:spMkLst>
        </pc:spChg>
        <pc:spChg chg="add mod">
          <ac:chgData name="青島 吏輝" userId="de765149be1e90ca" providerId="LiveId" clId="{42A58767-ABBC-4D11-BD78-596A442B9ABD}" dt="2023-02-15T09:32:37.307" v="14138" actId="14100"/>
          <ac:spMkLst>
            <pc:docMk/>
            <pc:sldMk cId="2769985526" sldId="258"/>
            <ac:spMk id="8" creationId="{7876D629-502E-96AC-ED1A-B0CA25F5D343}"/>
          </ac:spMkLst>
        </pc:spChg>
        <pc:spChg chg="add mod">
          <ac:chgData name="青島 吏輝" userId="de765149be1e90ca" providerId="LiveId" clId="{42A58767-ABBC-4D11-BD78-596A442B9ABD}" dt="2023-02-15T09:33:31.901" v="14227" actId="20577"/>
          <ac:spMkLst>
            <pc:docMk/>
            <pc:sldMk cId="2769985526" sldId="258"/>
            <ac:spMk id="9" creationId="{2D0B362C-493E-E473-33B3-DCBD112D0517}"/>
          </ac:spMkLst>
        </pc:spChg>
        <pc:spChg chg="add mod">
          <ac:chgData name="青島 吏輝" userId="de765149be1e90ca" providerId="LiveId" clId="{42A58767-ABBC-4D11-BD78-596A442B9ABD}" dt="2023-02-15T09:36:06.077" v="14367" actId="14100"/>
          <ac:spMkLst>
            <pc:docMk/>
            <pc:sldMk cId="2769985526" sldId="258"/>
            <ac:spMk id="10" creationId="{E9D05BEB-F707-2587-F85D-533554616DB9}"/>
          </ac:spMkLst>
        </pc:spChg>
        <pc:spChg chg="add mod">
          <ac:chgData name="青島 吏輝" userId="de765149be1e90ca" providerId="LiveId" clId="{42A58767-ABBC-4D11-BD78-596A442B9ABD}" dt="2023-02-15T09:38:04.340" v="14462" actId="14100"/>
          <ac:spMkLst>
            <pc:docMk/>
            <pc:sldMk cId="2769985526" sldId="258"/>
            <ac:spMk id="11" creationId="{73CF1D9D-395B-7D0F-2662-7DB37FB4B5D9}"/>
          </ac:spMkLst>
        </pc:spChg>
        <pc:spChg chg="add del mod">
          <ac:chgData name="青島 吏輝" userId="de765149be1e90ca" providerId="LiveId" clId="{42A58767-ABBC-4D11-BD78-596A442B9ABD}" dt="2023-02-15T09:13:47.801" v="13950"/>
          <ac:spMkLst>
            <pc:docMk/>
            <pc:sldMk cId="2769985526" sldId="258"/>
            <ac:spMk id="12" creationId="{9F5E1404-6A08-19E0-081E-2DD9C16E32EC}"/>
          </ac:spMkLst>
        </pc:spChg>
        <pc:spChg chg="add del mod">
          <ac:chgData name="青島 吏輝" userId="de765149be1e90ca" providerId="LiveId" clId="{42A58767-ABBC-4D11-BD78-596A442B9ABD}" dt="2023-02-15T09:29:34.148" v="14047"/>
          <ac:spMkLst>
            <pc:docMk/>
            <pc:sldMk cId="2769985526" sldId="258"/>
            <ac:spMk id="15" creationId="{F8349930-7AAF-A2FF-3A96-9313E8B138D3}"/>
          </ac:spMkLst>
        </pc:spChg>
        <pc:spChg chg="add mod">
          <ac:chgData name="青島 吏輝" userId="de765149be1e90ca" providerId="LiveId" clId="{42A58767-ABBC-4D11-BD78-596A442B9ABD}" dt="2023-02-15T09:36:02.769" v="14365" actId="1076"/>
          <ac:spMkLst>
            <pc:docMk/>
            <pc:sldMk cId="2769985526" sldId="258"/>
            <ac:spMk id="17" creationId="{A21AFD7F-BDC0-ED60-B88F-06571BC4C146}"/>
          </ac:spMkLst>
        </pc:spChg>
        <pc:spChg chg="add mod">
          <ac:chgData name="青島 吏輝" userId="de765149be1e90ca" providerId="LiveId" clId="{42A58767-ABBC-4D11-BD78-596A442B9ABD}" dt="2023-02-15T09:38:47.587" v="14466" actId="207"/>
          <ac:spMkLst>
            <pc:docMk/>
            <pc:sldMk cId="2769985526" sldId="258"/>
            <ac:spMk id="18" creationId="{848C9E86-1189-E435-54DE-D071C353D757}"/>
          </ac:spMkLst>
        </pc:spChg>
        <pc:spChg chg="add mod">
          <ac:chgData name="青島 吏輝" userId="de765149be1e90ca" providerId="LiveId" clId="{42A58767-ABBC-4D11-BD78-596A442B9ABD}" dt="2023-02-15T09:37:10.645" v="14413" actId="1076"/>
          <ac:spMkLst>
            <pc:docMk/>
            <pc:sldMk cId="2769985526" sldId="258"/>
            <ac:spMk id="19" creationId="{8CBBD365-CE95-BDB7-1038-B85D4C6863B6}"/>
          </ac:spMkLst>
        </pc:spChg>
        <pc:picChg chg="add del mod">
          <ac:chgData name="青島 吏輝" userId="de765149be1e90ca" providerId="LiveId" clId="{42A58767-ABBC-4D11-BD78-596A442B9ABD}" dt="2023-02-15T08:52:15.294" v="13881" actId="21"/>
          <ac:picMkLst>
            <pc:docMk/>
            <pc:sldMk cId="2769985526" sldId="258"/>
            <ac:picMk id="4" creationId="{E22998C5-2666-F7ED-06FB-062107ACE591}"/>
          </ac:picMkLst>
        </pc:picChg>
        <pc:picChg chg="add del mod">
          <ac:chgData name="青島 吏輝" userId="de765149be1e90ca" providerId="LiveId" clId="{42A58767-ABBC-4D11-BD78-596A442B9ABD}" dt="2023-02-15T09:29:32.267" v="14046" actId="21"/>
          <ac:picMkLst>
            <pc:docMk/>
            <pc:sldMk cId="2769985526" sldId="258"/>
            <ac:picMk id="14" creationId="{ED9E480E-BF7B-FE6F-D5C3-B564972E9DA0}"/>
          </ac:picMkLst>
        </pc:picChg>
        <pc:picChg chg="add mod modCrop">
          <ac:chgData name="青島 吏輝" userId="de765149be1e90ca" providerId="LiveId" clId="{42A58767-ABBC-4D11-BD78-596A442B9ABD}" dt="2023-02-15T09:31:57.791" v="14130" actId="14100"/>
          <ac:picMkLst>
            <pc:docMk/>
            <pc:sldMk cId="2769985526" sldId="258"/>
            <ac:picMk id="16" creationId="{9FFC6C54-C70E-9E63-2CCF-F7F0DDCEBB5B}"/>
          </ac:picMkLst>
        </pc:picChg>
        <pc:picChg chg="add del mod">
          <ac:chgData name="青島 吏輝" userId="de765149be1e90ca" providerId="LiveId" clId="{42A58767-ABBC-4D11-BD78-596A442B9ABD}" dt="2023-02-15T09:29:28.479" v="14045" actId="21"/>
          <ac:picMkLst>
            <pc:docMk/>
            <pc:sldMk cId="2769985526" sldId="258"/>
            <ac:picMk id="1026" creationId="{4C2451B4-D44A-CF26-927B-EAAB246DDA35}"/>
          </ac:picMkLst>
        </pc:picChg>
      </pc:sldChg>
      <pc:sldChg chg="addSp delSp modSp new mod modNotesTx">
        <pc:chgData name="青島 吏輝" userId="de765149be1e90ca" providerId="LiveId" clId="{42A58767-ABBC-4D11-BD78-596A442B9ABD}" dt="2023-02-20T01:17:31.151" v="23478"/>
        <pc:sldMkLst>
          <pc:docMk/>
          <pc:sldMk cId="2202779132" sldId="259"/>
        </pc:sldMkLst>
        <pc:spChg chg="mod">
          <ac:chgData name="青島 吏輝" userId="de765149be1e90ca" providerId="LiveId" clId="{42A58767-ABBC-4D11-BD78-596A442B9ABD}" dt="2023-02-17T01:59:59.819" v="18302" actId="20577"/>
          <ac:spMkLst>
            <pc:docMk/>
            <pc:sldMk cId="2202779132" sldId="259"/>
            <ac:spMk id="2" creationId="{8DE8321F-1392-9121-16E7-00421AF60FC1}"/>
          </ac:spMkLst>
        </pc:spChg>
        <pc:spChg chg="del">
          <ac:chgData name="青島 吏輝" userId="de765149be1e90ca" providerId="LiveId" clId="{42A58767-ABBC-4D11-BD78-596A442B9ABD}" dt="2023-02-13T02:45:43.607" v="972"/>
          <ac:spMkLst>
            <pc:docMk/>
            <pc:sldMk cId="2202779132" sldId="259"/>
            <ac:spMk id="3" creationId="{0395644F-F625-8370-A0BB-E2C5CD64BDCE}"/>
          </ac:spMkLst>
        </pc:spChg>
        <pc:spChg chg="add mod">
          <ac:chgData name="青島 吏輝" userId="de765149be1e90ca" providerId="LiveId" clId="{42A58767-ABBC-4D11-BD78-596A442B9ABD}" dt="2023-02-17T09:00:25.438" v="19039" actId="1076"/>
          <ac:spMkLst>
            <pc:docMk/>
            <pc:sldMk cId="2202779132" sldId="259"/>
            <ac:spMk id="3" creationId="{8B699A1F-CDFE-1B94-F88F-FD72CCCD884B}"/>
          </ac:spMkLst>
        </pc:spChg>
        <pc:spChg chg="add del mod">
          <ac:chgData name="青島 吏輝" userId="de765149be1e90ca" providerId="LiveId" clId="{42A58767-ABBC-4D11-BD78-596A442B9ABD}" dt="2023-02-15T04:51:57.195" v="10509"/>
          <ac:spMkLst>
            <pc:docMk/>
            <pc:sldMk cId="2202779132" sldId="259"/>
            <ac:spMk id="3" creationId="{CB988170-DEC5-F28E-59D6-903EE881BFEC}"/>
          </ac:spMkLst>
        </pc:spChg>
        <pc:spChg chg="add mod">
          <ac:chgData name="青島 吏輝" userId="de765149be1e90ca" providerId="LiveId" clId="{42A58767-ABBC-4D11-BD78-596A442B9ABD}" dt="2023-02-15T04:57:27.733" v="10879" actId="14100"/>
          <ac:spMkLst>
            <pc:docMk/>
            <pc:sldMk cId="2202779132" sldId="259"/>
            <ac:spMk id="4" creationId="{36E26A82-1606-05DC-0BA6-4D7ADC35DFBC}"/>
          </ac:spMkLst>
        </pc:spChg>
        <pc:spChg chg="add del mod">
          <ac:chgData name="青島 吏輝" userId="de765149be1e90ca" providerId="LiveId" clId="{42A58767-ABBC-4D11-BD78-596A442B9ABD}" dt="2023-02-15T04:52:39.606" v="10524" actId="21"/>
          <ac:spMkLst>
            <pc:docMk/>
            <pc:sldMk cId="2202779132" sldId="259"/>
            <ac:spMk id="5" creationId="{18510824-9BF9-1F10-B85E-01D7731AA380}"/>
          </ac:spMkLst>
        </pc:spChg>
        <pc:spChg chg="add mod ord">
          <ac:chgData name="青島 吏輝" userId="de765149be1e90ca" providerId="LiveId" clId="{42A58767-ABBC-4D11-BD78-596A442B9ABD}" dt="2023-02-18T07:22:53.022" v="20933" actId="208"/>
          <ac:spMkLst>
            <pc:docMk/>
            <pc:sldMk cId="2202779132" sldId="259"/>
            <ac:spMk id="5" creationId="{41D560AA-DD33-48C7-3888-5072A53411D5}"/>
          </ac:spMkLst>
        </pc:spChg>
        <pc:spChg chg="add del mod">
          <ac:chgData name="青島 吏輝" userId="de765149be1e90ca" providerId="LiveId" clId="{42A58767-ABBC-4D11-BD78-596A442B9ABD}" dt="2023-02-15T04:52:37.217" v="10523" actId="21"/>
          <ac:spMkLst>
            <pc:docMk/>
            <pc:sldMk cId="2202779132" sldId="259"/>
            <ac:spMk id="6" creationId="{C6CF099C-C401-0D31-B413-B4ED87D1E065}"/>
          </ac:spMkLst>
        </pc:spChg>
        <pc:spChg chg="add del mod">
          <ac:chgData name="青島 吏輝" userId="de765149be1e90ca" providerId="LiveId" clId="{42A58767-ABBC-4D11-BD78-596A442B9ABD}" dt="2023-02-13T03:22:32.214" v="1139"/>
          <ac:spMkLst>
            <pc:docMk/>
            <pc:sldMk cId="2202779132" sldId="259"/>
            <ac:spMk id="7" creationId="{D97F923F-8D0E-AE48-AC46-9AD8E7C689A7}"/>
          </ac:spMkLst>
        </pc:spChg>
        <pc:spChg chg="add del mod">
          <ac:chgData name="青島 吏輝" userId="de765149be1e90ca" providerId="LiveId" clId="{42A58767-ABBC-4D11-BD78-596A442B9ABD}" dt="2023-02-15T04:52:42.370" v="10525" actId="21"/>
          <ac:spMkLst>
            <pc:docMk/>
            <pc:sldMk cId="2202779132" sldId="259"/>
            <ac:spMk id="8" creationId="{E132A1F7-CA66-53E4-1B6A-E8EE9D6FE81F}"/>
          </ac:spMkLst>
        </pc:spChg>
        <pc:spChg chg="add del mod">
          <ac:chgData name="青島 吏輝" userId="de765149be1e90ca" providerId="LiveId" clId="{42A58767-ABBC-4D11-BD78-596A442B9ABD}" dt="2023-02-13T03:27:54.277" v="1270"/>
          <ac:spMkLst>
            <pc:docMk/>
            <pc:sldMk cId="2202779132" sldId="259"/>
            <ac:spMk id="9" creationId="{A0847A51-A157-D283-8599-AE536B2C3272}"/>
          </ac:spMkLst>
        </pc:spChg>
        <pc:spChg chg="add del mod">
          <ac:chgData name="青島 吏輝" userId="de765149be1e90ca" providerId="LiveId" clId="{42A58767-ABBC-4D11-BD78-596A442B9ABD}" dt="2023-02-13T03:24:17.621" v="1178" actId="767"/>
          <ac:spMkLst>
            <pc:docMk/>
            <pc:sldMk cId="2202779132" sldId="259"/>
            <ac:spMk id="10" creationId="{D4AFEE4C-BBC9-2249-7CA3-3BC7103B1071}"/>
          </ac:spMkLst>
        </pc:spChg>
        <pc:spChg chg="add del mod">
          <ac:chgData name="青島 吏輝" userId="de765149be1e90ca" providerId="LiveId" clId="{42A58767-ABBC-4D11-BD78-596A442B9ABD}" dt="2023-02-15T04:52:20.672" v="10519" actId="21"/>
          <ac:spMkLst>
            <pc:docMk/>
            <pc:sldMk cId="2202779132" sldId="259"/>
            <ac:spMk id="11" creationId="{B3484523-D02D-41E0-55D5-657FDBB80013}"/>
          </ac:spMkLst>
        </pc:spChg>
        <pc:spChg chg="add del mod">
          <ac:chgData name="青島 吏輝" userId="de765149be1e90ca" providerId="LiveId" clId="{42A58767-ABBC-4D11-BD78-596A442B9ABD}" dt="2023-02-15T04:52:17.303" v="10518" actId="21"/>
          <ac:spMkLst>
            <pc:docMk/>
            <pc:sldMk cId="2202779132" sldId="259"/>
            <ac:spMk id="12" creationId="{E1412F52-F0FE-4B01-92DA-043AA431BC73}"/>
          </ac:spMkLst>
        </pc:spChg>
        <pc:spChg chg="add mod">
          <ac:chgData name="青島 吏輝" userId="de765149be1e90ca" providerId="LiveId" clId="{42A58767-ABBC-4D11-BD78-596A442B9ABD}" dt="2023-02-18T07:22:59.042" v="20934" actId="1076"/>
          <ac:spMkLst>
            <pc:docMk/>
            <pc:sldMk cId="2202779132" sldId="259"/>
            <ac:spMk id="13" creationId="{2A833AD3-6F63-C455-C85F-527647EF415B}"/>
          </ac:spMkLst>
        </pc:spChg>
        <pc:spChg chg="add del mod">
          <ac:chgData name="青島 吏輝" userId="de765149be1e90ca" providerId="LiveId" clId="{42A58767-ABBC-4D11-BD78-596A442B9ABD}" dt="2023-02-15T19:00:52.865" v="15804"/>
          <ac:spMkLst>
            <pc:docMk/>
            <pc:sldMk cId="2202779132" sldId="259"/>
            <ac:spMk id="15" creationId="{B18DF1DF-203E-3ED1-6AFF-2D04EC149A92}"/>
          </ac:spMkLst>
        </pc:spChg>
        <pc:spChg chg="add mod">
          <ac:chgData name="青島 吏輝" userId="de765149be1e90ca" providerId="LiveId" clId="{42A58767-ABBC-4D11-BD78-596A442B9ABD}" dt="2023-02-15T19:01:41.609" v="15818" actId="14100"/>
          <ac:spMkLst>
            <pc:docMk/>
            <pc:sldMk cId="2202779132" sldId="259"/>
            <ac:spMk id="18" creationId="{BC6C8618-1769-F67E-536A-5E7119EEB045}"/>
          </ac:spMkLst>
        </pc:spChg>
        <pc:picChg chg="add del mod">
          <ac:chgData name="青島 吏輝" userId="de765149be1e90ca" providerId="LiveId" clId="{42A58767-ABBC-4D11-BD78-596A442B9ABD}" dt="2023-02-15T04:51:49.448" v="10508" actId="21"/>
          <ac:picMkLst>
            <pc:docMk/>
            <pc:sldMk cId="2202779132" sldId="259"/>
            <ac:picMk id="7" creationId="{E74F7FD3-C253-F1B9-3398-78BCC07EC32F}"/>
          </ac:picMkLst>
        </pc:picChg>
        <pc:picChg chg="add del mod ord">
          <ac:chgData name="青島 吏輝" userId="de765149be1e90ca" providerId="LiveId" clId="{42A58767-ABBC-4D11-BD78-596A442B9ABD}" dt="2023-02-15T19:00:45.183" v="15803" actId="21"/>
          <ac:picMkLst>
            <pc:docMk/>
            <pc:sldMk cId="2202779132" sldId="259"/>
            <ac:picMk id="10" creationId="{907C6B50-36CC-84FC-118F-CE3B07661890}"/>
          </ac:picMkLst>
        </pc:picChg>
        <pc:picChg chg="add del mod">
          <ac:chgData name="青島 吏輝" userId="de765149be1e90ca" providerId="LiveId" clId="{42A58767-ABBC-4D11-BD78-596A442B9ABD}" dt="2023-02-13T03:49:05.241" v="1425" actId="21"/>
          <ac:picMkLst>
            <pc:docMk/>
            <pc:sldMk cId="2202779132" sldId="259"/>
            <ac:picMk id="14" creationId="{B91EEE0D-464A-0B7A-56D2-5ED5411A7604}"/>
          </ac:picMkLst>
        </pc:picChg>
        <pc:picChg chg="add mod ord">
          <ac:chgData name="青島 吏輝" userId="de765149be1e90ca" providerId="LiveId" clId="{42A58767-ABBC-4D11-BD78-596A442B9ABD}" dt="2023-02-18T07:22:21.179" v="20930" actId="167"/>
          <ac:picMkLst>
            <pc:docMk/>
            <pc:sldMk cId="2202779132" sldId="259"/>
            <ac:picMk id="17" creationId="{DAFEA8F6-7836-C315-DF0B-20183F668C65}"/>
          </ac:picMkLst>
        </pc:picChg>
        <pc:picChg chg="add del mod">
          <ac:chgData name="青島 吏輝" userId="de765149be1e90ca" providerId="LiveId" clId="{42A58767-ABBC-4D11-BD78-596A442B9ABD}" dt="2023-02-15T04:51:46.386" v="10506" actId="21"/>
          <ac:picMkLst>
            <pc:docMk/>
            <pc:sldMk cId="2202779132" sldId="259"/>
            <ac:picMk id="1026" creationId="{063837AC-EF34-E9DA-67F9-EC04A69024EB}"/>
          </ac:picMkLst>
        </pc:picChg>
      </pc:sldChg>
      <pc:sldChg chg="addSp delSp modSp new mod ord modClrScheme chgLayout modNotesTx">
        <pc:chgData name="青島 吏輝" userId="de765149be1e90ca" providerId="LiveId" clId="{42A58767-ABBC-4D11-BD78-596A442B9ABD}" dt="2023-02-19T01:31:40.720" v="23383" actId="20577"/>
        <pc:sldMkLst>
          <pc:docMk/>
          <pc:sldMk cId="3930388736" sldId="260"/>
        </pc:sldMkLst>
        <pc:spChg chg="mod">
          <ac:chgData name="青島 吏輝" userId="de765149be1e90ca" providerId="LiveId" clId="{42A58767-ABBC-4D11-BD78-596A442B9ABD}" dt="2023-02-13T03:51:36.217" v="1458" actId="26606"/>
          <ac:spMkLst>
            <pc:docMk/>
            <pc:sldMk cId="3930388736" sldId="260"/>
            <ac:spMk id="2" creationId="{D4DC2DB2-5A42-B0BD-AA3C-BF6397C4420D}"/>
          </ac:spMkLst>
        </pc:spChg>
        <pc:spChg chg="add mod ord">
          <ac:chgData name="青島 吏輝" userId="de765149be1e90ca" providerId="LiveId" clId="{42A58767-ABBC-4D11-BD78-596A442B9ABD}" dt="2023-02-18T01:44:31.761" v="19240" actId="1076"/>
          <ac:spMkLst>
            <pc:docMk/>
            <pc:sldMk cId="3930388736" sldId="260"/>
            <ac:spMk id="3" creationId="{7067A4A7-34AD-9A85-3FA8-8C36BDCEAEDC}"/>
          </ac:spMkLst>
        </pc:spChg>
        <pc:spChg chg="del">
          <ac:chgData name="青島 吏輝" userId="de765149be1e90ca" providerId="LiveId" clId="{42A58767-ABBC-4D11-BD78-596A442B9ABD}" dt="2023-02-13T03:51:30.909" v="1456"/>
          <ac:spMkLst>
            <pc:docMk/>
            <pc:sldMk cId="3930388736" sldId="260"/>
            <ac:spMk id="3" creationId="{E611A70C-C6F7-0506-DC2F-421BC63EEE2E}"/>
          </ac:spMkLst>
        </pc:spChg>
        <pc:spChg chg="add mod">
          <ac:chgData name="青島 吏輝" userId="de765149be1e90ca" providerId="LiveId" clId="{42A58767-ABBC-4D11-BD78-596A442B9ABD}" dt="2023-02-17T08:59:42.500" v="19032" actId="403"/>
          <ac:spMkLst>
            <pc:docMk/>
            <pc:sldMk cId="3930388736" sldId="260"/>
            <ac:spMk id="4" creationId="{A2F02E8A-CBCC-BB00-A0E8-4E15E2136A9C}"/>
          </ac:spMkLst>
        </pc:spChg>
        <pc:spChg chg="add mod">
          <ac:chgData name="青島 吏輝" userId="de765149be1e90ca" providerId="LiveId" clId="{42A58767-ABBC-4D11-BD78-596A442B9ABD}" dt="2023-02-19T01:31:40.720" v="23383" actId="20577"/>
          <ac:spMkLst>
            <pc:docMk/>
            <pc:sldMk cId="3930388736" sldId="260"/>
            <ac:spMk id="5" creationId="{F8901B49-1D6C-E697-4682-2BEB8FAC00DD}"/>
          </ac:spMkLst>
        </pc:spChg>
        <pc:spChg chg="add del mod">
          <ac:chgData name="青島 吏輝" userId="de765149be1e90ca" providerId="LiveId" clId="{42A58767-ABBC-4D11-BD78-596A442B9ABD}" dt="2023-02-15T07:09:52.849" v="12578"/>
          <ac:spMkLst>
            <pc:docMk/>
            <pc:sldMk cId="3930388736" sldId="260"/>
            <ac:spMk id="6" creationId="{EEB3CB6D-F1A4-711A-DE85-68568E0C4956}"/>
          </ac:spMkLst>
        </pc:spChg>
        <pc:spChg chg="add del mod">
          <ac:chgData name="青島 吏輝" userId="de765149be1e90ca" providerId="LiveId" clId="{42A58767-ABBC-4D11-BD78-596A442B9ABD}" dt="2023-02-16T00:47:02.122" v="16894"/>
          <ac:spMkLst>
            <pc:docMk/>
            <pc:sldMk cId="3930388736" sldId="260"/>
            <ac:spMk id="7" creationId="{AA26EFDD-2721-F92A-E85B-5D04DF8BA722}"/>
          </ac:spMkLst>
        </pc:spChg>
        <pc:spChg chg="add mod">
          <ac:chgData name="青島 吏輝" userId="de765149be1e90ca" providerId="LiveId" clId="{42A58767-ABBC-4D11-BD78-596A442B9ABD}" dt="2023-02-16T00:47:49.199" v="16907" actId="14100"/>
          <ac:spMkLst>
            <pc:docMk/>
            <pc:sldMk cId="3930388736" sldId="260"/>
            <ac:spMk id="9" creationId="{0E518D08-66E5-AAEF-45AE-F3845698D698}"/>
          </ac:spMkLst>
        </pc:spChg>
        <pc:spChg chg="add del mod">
          <ac:chgData name="青島 吏輝" userId="de765149be1e90ca" providerId="LiveId" clId="{42A58767-ABBC-4D11-BD78-596A442B9ABD}" dt="2023-02-13T03:51:36.217" v="1458" actId="26606"/>
          <ac:spMkLst>
            <pc:docMk/>
            <pc:sldMk cId="3930388736" sldId="260"/>
            <ac:spMk id="9" creationId="{D01B2DEC-A7E0-DDC5-593C-725EB91D58DA}"/>
          </ac:spMkLst>
        </pc:spChg>
        <pc:spChg chg="add mod">
          <ac:chgData name="青島 吏輝" userId="de765149be1e90ca" providerId="LiveId" clId="{42A58767-ABBC-4D11-BD78-596A442B9ABD}" dt="2023-02-16T00:47:30.950" v="16901" actId="1076"/>
          <ac:spMkLst>
            <pc:docMk/>
            <pc:sldMk cId="3930388736" sldId="260"/>
            <ac:spMk id="10" creationId="{8472E5BC-C86D-027D-B014-F66EF53BB403}"/>
          </ac:spMkLst>
        </pc:spChg>
        <pc:spChg chg="add del mod">
          <ac:chgData name="青島 吏輝" userId="de765149be1e90ca" providerId="LiveId" clId="{42A58767-ABBC-4D11-BD78-596A442B9ABD}" dt="2023-02-15T07:11:03.404" v="12587"/>
          <ac:spMkLst>
            <pc:docMk/>
            <pc:sldMk cId="3930388736" sldId="260"/>
            <ac:spMk id="11" creationId="{C8D98959-6741-E947-0419-674A47AF636A}"/>
          </ac:spMkLst>
        </pc:spChg>
        <pc:spChg chg="add del mod">
          <ac:chgData name="青島 吏輝" userId="de765149be1e90ca" providerId="LiveId" clId="{42A58767-ABBC-4D11-BD78-596A442B9ABD}" dt="2023-02-13T03:51:36.217" v="1458" actId="26606"/>
          <ac:spMkLst>
            <pc:docMk/>
            <pc:sldMk cId="3930388736" sldId="260"/>
            <ac:spMk id="11" creationId="{EFFA91CD-2126-3D49-336C-DD8A033E46F1}"/>
          </ac:spMkLst>
        </pc:spChg>
        <pc:spChg chg="add del mod">
          <ac:chgData name="青島 吏輝" userId="de765149be1e90ca" providerId="LiveId" clId="{42A58767-ABBC-4D11-BD78-596A442B9ABD}" dt="2023-02-13T03:51:36.217" v="1458" actId="26606"/>
          <ac:spMkLst>
            <pc:docMk/>
            <pc:sldMk cId="3930388736" sldId="260"/>
            <ac:spMk id="13" creationId="{10C14D4A-DA66-73B6-CA69-5C74EB3E344B}"/>
          </ac:spMkLst>
        </pc:spChg>
        <pc:spChg chg="add del mod">
          <ac:chgData name="青島 吏輝" userId="de765149be1e90ca" providerId="LiveId" clId="{42A58767-ABBC-4D11-BD78-596A442B9ABD}" dt="2023-02-15T07:12:53.786" v="12602"/>
          <ac:spMkLst>
            <pc:docMk/>
            <pc:sldMk cId="3930388736" sldId="260"/>
            <ac:spMk id="14" creationId="{FBCD5E92-23BE-FADA-20E9-8A7F505AA8E1}"/>
          </ac:spMkLst>
        </pc:spChg>
        <pc:picChg chg="add del mod">
          <ac:chgData name="青島 吏輝" userId="de765149be1e90ca" providerId="LiveId" clId="{42A58767-ABBC-4D11-BD78-596A442B9ABD}" dt="2023-02-15T07:09:43.984" v="12577" actId="21"/>
          <ac:picMkLst>
            <pc:docMk/>
            <pc:sldMk cId="3930388736" sldId="260"/>
            <ac:picMk id="4" creationId="{7B450F63-71D0-DD71-DBCF-D4264E0B1179}"/>
          </ac:picMkLst>
        </pc:picChg>
        <pc:picChg chg="add del mod">
          <ac:chgData name="青島 吏輝" userId="de765149be1e90ca" providerId="LiveId" clId="{42A58767-ABBC-4D11-BD78-596A442B9ABD}" dt="2023-02-16T00:47:00.255" v="16893" actId="21"/>
          <ac:picMkLst>
            <pc:docMk/>
            <pc:sldMk cId="3930388736" sldId="260"/>
            <ac:picMk id="4" creationId="{83B738A4-D910-B955-1B7D-6FA0DBC011AE}"/>
          </ac:picMkLst>
        </pc:picChg>
        <pc:picChg chg="add mod">
          <ac:chgData name="青島 吏輝" userId="de765149be1e90ca" providerId="LiveId" clId="{42A58767-ABBC-4D11-BD78-596A442B9ABD}" dt="2023-02-16T00:47:04.472" v="16895" actId="1076"/>
          <ac:picMkLst>
            <pc:docMk/>
            <pc:sldMk cId="3930388736" sldId="260"/>
            <ac:picMk id="8" creationId="{ABED44F9-016E-0406-2EF5-A7181F6597AD}"/>
          </ac:picMkLst>
        </pc:picChg>
        <pc:picChg chg="add del mod">
          <ac:chgData name="青島 吏輝" userId="de765149be1e90ca" providerId="LiveId" clId="{42A58767-ABBC-4D11-BD78-596A442B9ABD}" dt="2023-02-15T07:10:51.156" v="12584" actId="21"/>
          <ac:picMkLst>
            <pc:docMk/>
            <pc:sldMk cId="3930388736" sldId="260"/>
            <ac:picMk id="8" creationId="{CE7CD4B9-6ACE-DB36-C302-9696CF6E2C48}"/>
          </ac:picMkLst>
        </pc:picChg>
        <pc:picChg chg="add del mod">
          <ac:chgData name="青島 吏輝" userId="de765149be1e90ca" providerId="LiveId" clId="{42A58767-ABBC-4D11-BD78-596A442B9ABD}" dt="2023-02-15T07:11:01.338" v="12586" actId="21"/>
          <ac:picMkLst>
            <pc:docMk/>
            <pc:sldMk cId="3930388736" sldId="260"/>
            <ac:picMk id="9" creationId="{F46E27F5-886B-A9BA-E57A-571E958F5EEC}"/>
          </ac:picMkLst>
        </pc:picChg>
        <pc:picChg chg="add del mod">
          <ac:chgData name="青島 吏輝" userId="de765149be1e90ca" providerId="LiveId" clId="{42A58767-ABBC-4D11-BD78-596A442B9ABD}" dt="2023-02-15T07:12:50.104" v="12601" actId="21"/>
          <ac:picMkLst>
            <pc:docMk/>
            <pc:sldMk cId="3930388736" sldId="260"/>
            <ac:picMk id="12" creationId="{9E3B5CD4-1E2B-070C-9608-3B3E33C9BE7B}"/>
          </ac:picMkLst>
        </pc:picChg>
        <pc:picChg chg="add del mod">
          <ac:chgData name="青島 吏輝" userId="de765149be1e90ca" providerId="LiveId" clId="{42A58767-ABBC-4D11-BD78-596A442B9ABD}" dt="2023-02-16T00:46:56.889" v="16892" actId="21"/>
          <ac:picMkLst>
            <pc:docMk/>
            <pc:sldMk cId="3930388736" sldId="260"/>
            <ac:picMk id="16" creationId="{D774F52C-B389-AE53-93BA-86B06AD01C41}"/>
          </ac:picMkLst>
        </pc:picChg>
      </pc:sldChg>
      <pc:sldChg chg="addSp delSp modSp new mod ord modNotesTx">
        <pc:chgData name="青島 吏輝" userId="de765149be1e90ca" providerId="LiveId" clId="{42A58767-ABBC-4D11-BD78-596A442B9ABD}" dt="2023-02-20T01:21:51.183" v="23565" actId="20577"/>
        <pc:sldMkLst>
          <pc:docMk/>
          <pc:sldMk cId="232644908" sldId="261"/>
        </pc:sldMkLst>
        <pc:spChg chg="mod">
          <ac:chgData name="青島 吏輝" userId="de765149be1e90ca" providerId="LiveId" clId="{42A58767-ABBC-4D11-BD78-596A442B9ABD}" dt="2023-02-13T03:57:45.322" v="1784" actId="20577"/>
          <ac:spMkLst>
            <pc:docMk/>
            <pc:sldMk cId="232644908" sldId="261"/>
            <ac:spMk id="2" creationId="{292715B4-243C-17E4-1F4E-CECE8E39CFEF}"/>
          </ac:spMkLst>
        </pc:spChg>
        <pc:spChg chg="del">
          <ac:chgData name="青島 吏輝" userId="de765149be1e90ca" providerId="LiveId" clId="{42A58767-ABBC-4D11-BD78-596A442B9ABD}" dt="2023-02-13T03:57:57.061" v="1785"/>
          <ac:spMkLst>
            <pc:docMk/>
            <pc:sldMk cId="232644908" sldId="261"/>
            <ac:spMk id="3" creationId="{F5A3376E-06E9-1C99-D88D-B0855D96B1A5}"/>
          </ac:spMkLst>
        </pc:spChg>
        <pc:spChg chg="add mod">
          <ac:chgData name="青島 吏輝" userId="de765149be1e90ca" providerId="LiveId" clId="{42A58767-ABBC-4D11-BD78-596A442B9ABD}" dt="2023-02-13T04:02:59.288" v="1871" actId="14100"/>
          <ac:spMkLst>
            <pc:docMk/>
            <pc:sldMk cId="232644908" sldId="261"/>
            <ac:spMk id="8" creationId="{2C5F5264-B898-B4EA-49AB-C331E79D2292}"/>
          </ac:spMkLst>
        </pc:spChg>
        <pc:spChg chg="add mod">
          <ac:chgData name="青島 吏輝" userId="de765149be1e90ca" providerId="LiveId" clId="{42A58767-ABBC-4D11-BD78-596A442B9ABD}" dt="2023-02-13T04:03:26.106" v="1879" actId="1076"/>
          <ac:spMkLst>
            <pc:docMk/>
            <pc:sldMk cId="232644908" sldId="261"/>
            <ac:spMk id="9" creationId="{D85DE757-ECEF-3120-E64E-3F9930C19216}"/>
          </ac:spMkLst>
        </pc:spChg>
        <pc:picChg chg="add del mod">
          <ac:chgData name="青島 吏輝" userId="de765149be1e90ca" providerId="LiveId" clId="{42A58767-ABBC-4D11-BD78-596A442B9ABD}" dt="2023-02-16T04:32:20.026" v="16986" actId="21"/>
          <ac:picMkLst>
            <pc:docMk/>
            <pc:sldMk cId="232644908" sldId="261"/>
            <ac:picMk id="3" creationId="{6F0161EA-73A5-2944-083A-650C48A94187}"/>
          </ac:picMkLst>
        </pc:picChg>
        <pc:picChg chg="add mod modCrop">
          <ac:chgData name="青島 吏輝" userId="de765149be1e90ca" providerId="LiveId" clId="{42A58767-ABBC-4D11-BD78-596A442B9ABD}" dt="2023-02-13T04:03:15.244" v="1874" actId="14100"/>
          <ac:picMkLst>
            <pc:docMk/>
            <pc:sldMk cId="232644908" sldId="261"/>
            <ac:picMk id="5" creationId="{AB3C7223-AC3D-62C9-4D3A-D733695A3889}"/>
          </ac:picMkLst>
        </pc:picChg>
        <pc:picChg chg="add mod modCrop">
          <ac:chgData name="青島 吏輝" userId="de765149be1e90ca" providerId="LiveId" clId="{42A58767-ABBC-4D11-BD78-596A442B9ABD}" dt="2023-02-13T04:03:44.378" v="1885" actId="1076"/>
          <ac:picMkLst>
            <pc:docMk/>
            <pc:sldMk cId="232644908" sldId="261"/>
            <ac:picMk id="7" creationId="{F1A88FA4-DDFB-7A94-7CC6-D428B2E94EE7}"/>
          </ac:picMkLst>
        </pc:picChg>
      </pc:sldChg>
      <pc:sldChg chg="addSp delSp modSp new mod modClrScheme addAnim delAnim modAnim chgLayout modNotesTx">
        <pc:chgData name="青島 吏輝" userId="de765149be1e90ca" providerId="LiveId" clId="{42A58767-ABBC-4D11-BD78-596A442B9ABD}" dt="2023-02-20T01:20:38.391" v="23488"/>
        <pc:sldMkLst>
          <pc:docMk/>
          <pc:sldMk cId="281820220" sldId="262"/>
        </pc:sldMkLst>
        <pc:spChg chg="add del mod">
          <ac:chgData name="青島 吏輝" userId="de765149be1e90ca" providerId="LiveId" clId="{42A58767-ABBC-4D11-BD78-596A442B9ABD}" dt="2023-02-19T17:14:38.938" v="23473" actId="20577"/>
          <ac:spMkLst>
            <pc:docMk/>
            <pc:sldMk cId="281820220" sldId="262"/>
            <ac:spMk id="2" creationId="{20883D86-EB11-CB90-F05C-CF0993497804}"/>
          </ac:spMkLst>
        </pc:spChg>
        <pc:spChg chg="add del mod">
          <ac:chgData name="青島 吏輝" userId="de765149be1e90ca" providerId="LiveId" clId="{42A58767-ABBC-4D11-BD78-596A442B9ABD}" dt="2023-02-17T01:41:37.772" v="17991"/>
          <ac:spMkLst>
            <pc:docMk/>
            <pc:sldMk cId="281820220" sldId="262"/>
            <ac:spMk id="3" creationId="{1E9B17B7-4EC7-2558-6324-82BA73902A1A}"/>
          </ac:spMkLst>
        </pc:spChg>
        <pc:spChg chg="add del">
          <ac:chgData name="青島 吏輝" userId="de765149be1e90ca" providerId="LiveId" clId="{42A58767-ABBC-4D11-BD78-596A442B9ABD}" dt="2023-02-13T04:06:22.434" v="1901"/>
          <ac:spMkLst>
            <pc:docMk/>
            <pc:sldMk cId="281820220" sldId="262"/>
            <ac:spMk id="3" creationId="{AC13EF4E-1B10-D82D-6337-B33589FA8D8A}"/>
          </ac:spMkLst>
        </pc:spChg>
        <pc:spChg chg="add del mod">
          <ac:chgData name="青島 吏輝" userId="de765149be1e90ca" providerId="LiveId" clId="{42A58767-ABBC-4D11-BD78-596A442B9ABD}" dt="2023-02-15T05:01:09.891" v="10913"/>
          <ac:spMkLst>
            <pc:docMk/>
            <pc:sldMk cId="281820220" sldId="262"/>
            <ac:spMk id="4" creationId="{C8543B94-DD57-9E29-56F6-A9B846A01E99}"/>
          </ac:spMkLst>
        </pc:spChg>
        <pc:spChg chg="add del mod">
          <ac:chgData name="青島 吏輝" userId="de765149be1e90ca" providerId="LiveId" clId="{42A58767-ABBC-4D11-BD78-596A442B9ABD}" dt="2023-02-18T08:14:00.492" v="22178" actId="207"/>
          <ac:spMkLst>
            <pc:docMk/>
            <pc:sldMk cId="281820220" sldId="262"/>
            <ac:spMk id="5" creationId="{8A9868DD-DBB1-D231-8599-96F974B6E541}"/>
          </ac:spMkLst>
        </pc:spChg>
        <pc:spChg chg="add del mod">
          <ac:chgData name="青島 吏輝" userId="de765149be1e90ca" providerId="LiveId" clId="{42A58767-ABBC-4D11-BD78-596A442B9ABD}" dt="2023-02-13T04:09:04.299" v="1930"/>
          <ac:spMkLst>
            <pc:docMk/>
            <pc:sldMk cId="281820220" sldId="262"/>
            <ac:spMk id="6" creationId="{2B58FA7F-9549-6BD5-C02C-8880EF7FE23B}"/>
          </ac:spMkLst>
        </pc:spChg>
        <pc:spChg chg="add del mod">
          <ac:chgData name="青島 吏輝" userId="de765149be1e90ca" providerId="LiveId" clId="{42A58767-ABBC-4D11-BD78-596A442B9ABD}" dt="2023-02-16T11:10:35.051" v="17303" actId="21"/>
          <ac:spMkLst>
            <pc:docMk/>
            <pc:sldMk cId="281820220" sldId="262"/>
            <ac:spMk id="7" creationId="{B39C880C-9675-6BD0-E3BD-85FE836F0EA7}"/>
          </ac:spMkLst>
        </pc:spChg>
        <pc:spChg chg="add del mod">
          <ac:chgData name="青島 吏輝" userId="de765149be1e90ca" providerId="LiveId" clId="{42A58767-ABBC-4D11-BD78-596A442B9ABD}" dt="2023-02-13T09:49:50.049" v="10403" actId="21"/>
          <ac:spMkLst>
            <pc:docMk/>
            <pc:sldMk cId="281820220" sldId="262"/>
            <ac:spMk id="8" creationId="{BC7ABA48-7C0A-BB1B-1857-BE9BA9462BF6}"/>
          </ac:spMkLst>
        </pc:spChg>
        <pc:spChg chg="add del mod">
          <ac:chgData name="青島 吏輝" userId="de765149be1e90ca" providerId="LiveId" clId="{42A58767-ABBC-4D11-BD78-596A442B9ABD}" dt="2023-02-15T07:17:33.893" v="12764"/>
          <ac:spMkLst>
            <pc:docMk/>
            <pc:sldMk cId="281820220" sldId="262"/>
            <ac:spMk id="8" creationId="{EED5B4DB-196D-0ECF-00BB-0DEC37CE83D8}"/>
          </ac:spMkLst>
        </pc:spChg>
        <pc:spChg chg="add del mod">
          <ac:chgData name="青島 吏輝" userId="de765149be1e90ca" providerId="LiveId" clId="{42A58767-ABBC-4D11-BD78-596A442B9ABD}" dt="2023-02-18T08:14:20.366" v="22181" actId="1076"/>
          <ac:spMkLst>
            <pc:docMk/>
            <pc:sldMk cId="281820220" sldId="262"/>
            <ac:spMk id="8" creationId="{F72D806B-6BC2-95A5-77C8-FF0B7248E2F3}"/>
          </ac:spMkLst>
        </pc:spChg>
        <pc:spChg chg="add del mod">
          <ac:chgData name="青島 吏輝" userId="de765149be1e90ca" providerId="LiveId" clId="{42A58767-ABBC-4D11-BD78-596A442B9ABD}" dt="2023-02-13T04:05:56.405" v="1898" actId="26606"/>
          <ac:spMkLst>
            <pc:docMk/>
            <pc:sldMk cId="281820220" sldId="262"/>
            <ac:spMk id="9" creationId="{299D5FAE-7731-BE55-4BD9-3BE05901D989}"/>
          </ac:spMkLst>
        </pc:spChg>
        <pc:spChg chg="add del mod">
          <ac:chgData name="青島 吏輝" userId="de765149be1e90ca" providerId="LiveId" clId="{42A58767-ABBC-4D11-BD78-596A442B9ABD}" dt="2023-02-18T08:12:46.758" v="22157" actId="21"/>
          <ac:spMkLst>
            <pc:docMk/>
            <pc:sldMk cId="281820220" sldId="262"/>
            <ac:spMk id="9" creationId="{8CB5DFFD-0192-A274-4121-A1E6B5E5BE99}"/>
          </ac:spMkLst>
        </pc:spChg>
        <pc:spChg chg="add del mod">
          <ac:chgData name="青島 吏輝" userId="de765149be1e90ca" providerId="LiveId" clId="{42A58767-ABBC-4D11-BD78-596A442B9ABD}" dt="2023-02-13T04:06:36.634" v="1903" actId="26606"/>
          <ac:spMkLst>
            <pc:docMk/>
            <pc:sldMk cId="281820220" sldId="262"/>
            <ac:spMk id="10" creationId="{75B6F668-DEF6-5512-785B-4F0190A296B2}"/>
          </ac:spMkLst>
        </pc:spChg>
        <pc:spChg chg="add del mod">
          <ac:chgData name="青島 吏輝" userId="de765149be1e90ca" providerId="LiveId" clId="{42A58767-ABBC-4D11-BD78-596A442B9ABD}" dt="2023-02-13T04:05:56.405" v="1898" actId="26606"/>
          <ac:spMkLst>
            <pc:docMk/>
            <pc:sldMk cId="281820220" sldId="262"/>
            <ac:spMk id="11" creationId="{F7CCDF0D-A82A-821B-E687-742A23E9F2B1}"/>
          </ac:spMkLst>
        </pc:spChg>
        <pc:spChg chg="add del mod">
          <ac:chgData name="青島 吏輝" userId="de765149be1e90ca" providerId="LiveId" clId="{42A58767-ABBC-4D11-BD78-596A442B9ABD}" dt="2023-02-13T04:06:36.634" v="1903" actId="26606"/>
          <ac:spMkLst>
            <pc:docMk/>
            <pc:sldMk cId="281820220" sldId="262"/>
            <ac:spMk id="12" creationId="{D937AE35-5444-1DB6-A439-E4C38A571F3F}"/>
          </ac:spMkLst>
        </pc:spChg>
        <pc:spChg chg="add del mod">
          <ac:chgData name="青島 吏輝" userId="de765149be1e90ca" providerId="LiveId" clId="{42A58767-ABBC-4D11-BD78-596A442B9ABD}" dt="2023-02-16T11:10:30.180" v="17302" actId="21"/>
          <ac:spMkLst>
            <pc:docMk/>
            <pc:sldMk cId="281820220" sldId="262"/>
            <ac:spMk id="13" creationId="{F6B718FA-1CD9-FD39-3DDF-AFE4AF9865E5}"/>
          </ac:spMkLst>
        </pc:spChg>
        <pc:spChg chg="add del mod">
          <ac:chgData name="青島 吏輝" userId="de765149be1e90ca" providerId="LiveId" clId="{42A58767-ABBC-4D11-BD78-596A442B9ABD}" dt="2023-02-13T04:06:36.634" v="1903" actId="26606"/>
          <ac:spMkLst>
            <pc:docMk/>
            <pc:sldMk cId="281820220" sldId="262"/>
            <ac:spMk id="14" creationId="{065939C6-C563-46CE-6CB9-D4D7F7986387}"/>
          </ac:spMkLst>
        </pc:spChg>
        <pc:spChg chg="add del mod">
          <ac:chgData name="青島 吏輝" userId="de765149be1e90ca" providerId="LiveId" clId="{42A58767-ABBC-4D11-BD78-596A442B9ABD}" dt="2023-02-16T11:10:21.079" v="17300" actId="21"/>
          <ac:spMkLst>
            <pc:docMk/>
            <pc:sldMk cId="281820220" sldId="262"/>
            <ac:spMk id="15" creationId="{10CBCFE3-F26D-DBCF-4516-A8072F5C57E5}"/>
          </ac:spMkLst>
        </pc:spChg>
        <pc:spChg chg="add del mod">
          <ac:chgData name="青島 吏輝" userId="de765149be1e90ca" providerId="LiveId" clId="{42A58767-ABBC-4D11-BD78-596A442B9ABD}" dt="2023-02-13T04:06:36.634" v="1903" actId="26606"/>
          <ac:spMkLst>
            <pc:docMk/>
            <pc:sldMk cId="281820220" sldId="262"/>
            <ac:spMk id="16" creationId="{58625EF7-9417-0D78-1156-D0BF7AB22F81}"/>
          </ac:spMkLst>
        </pc:spChg>
        <pc:spChg chg="add del mod">
          <ac:chgData name="青島 吏輝" userId="de765149be1e90ca" providerId="LiveId" clId="{42A58767-ABBC-4D11-BD78-596A442B9ABD}" dt="2023-02-16T11:10:26.120" v="17301" actId="21"/>
          <ac:spMkLst>
            <pc:docMk/>
            <pc:sldMk cId="281820220" sldId="262"/>
            <ac:spMk id="17" creationId="{CA86B61F-C382-A026-9BBB-6726EA569DC7}"/>
          </ac:spMkLst>
        </pc:spChg>
        <pc:spChg chg="add del mod">
          <ac:chgData name="青島 吏輝" userId="de765149be1e90ca" providerId="LiveId" clId="{42A58767-ABBC-4D11-BD78-596A442B9ABD}" dt="2023-02-15T05:03:57.318" v="10994"/>
          <ac:spMkLst>
            <pc:docMk/>
            <pc:sldMk cId="281820220" sldId="262"/>
            <ac:spMk id="18" creationId="{EA1A312B-5D63-1740-0A38-4105103EA76C}"/>
          </ac:spMkLst>
        </pc:spChg>
        <pc:spChg chg="add mod">
          <ac:chgData name="青島 吏輝" userId="de765149be1e90ca" providerId="LiveId" clId="{42A58767-ABBC-4D11-BD78-596A442B9ABD}" dt="2023-02-18T08:56:11.108" v="23086" actId="1076"/>
          <ac:spMkLst>
            <pc:docMk/>
            <pc:sldMk cId="281820220" sldId="262"/>
            <ac:spMk id="21" creationId="{A465F801-B90A-05D9-5D3F-CD824D84D882}"/>
          </ac:spMkLst>
        </pc:spChg>
        <pc:spChg chg="add mod">
          <ac:chgData name="青島 吏輝" userId="de765149be1e90ca" providerId="LiveId" clId="{42A58767-ABBC-4D11-BD78-596A442B9ABD}" dt="2023-02-18T07:18:03.725" v="20885" actId="207"/>
          <ac:spMkLst>
            <pc:docMk/>
            <pc:sldMk cId="281820220" sldId="262"/>
            <ac:spMk id="26" creationId="{B89739A8-750C-9A6D-644B-66B5CC31B10A}"/>
          </ac:spMkLst>
        </pc:spChg>
        <pc:spChg chg="add mod">
          <ac:chgData name="青島 吏輝" userId="de765149be1e90ca" providerId="LiveId" clId="{42A58767-ABBC-4D11-BD78-596A442B9ABD}" dt="2023-02-18T07:18:53.107" v="20899" actId="14100"/>
          <ac:spMkLst>
            <pc:docMk/>
            <pc:sldMk cId="281820220" sldId="262"/>
            <ac:spMk id="28" creationId="{F1F7270C-75E1-94D5-6C94-C955874BA143}"/>
          </ac:spMkLst>
        </pc:spChg>
        <pc:spChg chg="add mod">
          <ac:chgData name="青島 吏輝" userId="de765149be1e90ca" providerId="LiveId" clId="{42A58767-ABBC-4D11-BD78-596A442B9ABD}" dt="2023-02-18T08:40:03.854" v="22582" actId="20577"/>
          <ac:spMkLst>
            <pc:docMk/>
            <pc:sldMk cId="281820220" sldId="262"/>
            <ac:spMk id="38" creationId="{5B7A7F80-52CF-4AB7-2677-DCB6A615459E}"/>
          </ac:spMkLst>
        </pc:spChg>
        <pc:spChg chg="add mod">
          <ac:chgData name="青島 吏輝" userId="de765149be1e90ca" providerId="LiveId" clId="{42A58767-ABBC-4D11-BD78-596A442B9ABD}" dt="2023-02-18T09:00:45.517" v="23103" actId="1076"/>
          <ac:spMkLst>
            <pc:docMk/>
            <pc:sldMk cId="281820220" sldId="262"/>
            <ac:spMk id="39" creationId="{B0D2C710-7890-C125-F8A5-202A2836FABF}"/>
          </ac:spMkLst>
        </pc:spChg>
        <pc:graphicFrameChg chg="add mod">
          <ac:chgData name="青島 吏輝" userId="de765149be1e90ca" providerId="LiveId" clId="{42A58767-ABBC-4D11-BD78-596A442B9ABD}" dt="2023-02-13T04:05:58.356" v="1899"/>
          <ac:graphicFrameMkLst>
            <pc:docMk/>
            <pc:sldMk cId="281820220" sldId="262"/>
            <ac:graphicFrameMk id="4" creationId="{860A3298-A6B3-4F44-8658-ACE5CB65AAC9}"/>
          </ac:graphicFrameMkLst>
        </pc:graphicFrameChg>
        <pc:graphicFrameChg chg="add del mod">
          <ac:chgData name="青島 吏輝" userId="de765149be1e90ca" providerId="LiveId" clId="{42A58767-ABBC-4D11-BD78-596A442B9ABD}" dt="2023-02-15T05:00:56.013" v="10911" actId="21"/>
          <ac:graphicFrameMkLst>
            <pc:docMk/>
            <pc:sldMk cId="281820220" sldId="262"/>
            <ac:graphicFrameMk id="5" creationId="{860A3298-A6B3-4F44-8658-ACE5CB65AAC9}"/>
          </ac:graphicFrameMkLst>
        </pc:graphicFrameChg>
        <pc:graphicFrameChg chg="add mod ord">
          <ac:chgData name="青島 吏輝" userId="de765149be1e90ca" providerId="LiveId" clId="{42A58767-ABBC-4D11-BD78-596A442B9ABD}" dt="2023-02-18T09:12:49.802" v="23351"/>
          <ac:graphicFrameMkLst>
            <pc:docMk/>
            <pc:sldMk cId="281820220" sldId="262"/>
            <ac:graphicFrameMk id="6" creationId="{A9728240-3B14-40FC-BAC9-1FBD4F1BE323}"/>
          </ac:graphicFrameMkLst>
        </pc:graphicFrameChg>
        <pc:graphicFrameChg chg="add del mod ord">
          <ac:chgData name="青島 吏輝" userId="de765149be1e90ca" providerId="LiveId" clId="{42A58767-ABBC-4D11-BD78-596A442B9ABD}" dt="2023-02-18T07:09:42.950" v="20832" actId="21"/>
          <ac:graphicFrameMkLst>
            <pc:docMk/>
            <pc:sldMk cId="281820220" sldId="262"/>
            <ac:graphicFrameMk id="10" creationId="{0378AD0E-65AE-D738-8F43-81ED4F7C8407}"/>
          </ac:graphicFrameMkLst>
        </pc:graphicFrameChg>
        <pc:graphicFrameChg chg="add mod ord">
          <ac:chgData name="青島 吏輝" userId="de765149be1e90ca" providerId="LiveId" clId="{42A58767-ABBC-4D11-BD78-596A442B9ABD}" dt="2023-02-18T09:00:33.749" v="23100"/>
          <ac:graphicFrameMkLst>
            <pc:docMk/>
            <pc:sldMk cId="281820220" sldId="262"/>
            <ac:graphicFrameMk id="24" creationId="{00000000-0008-0000-0200-000007000000}"/>
          </ac:graphicFrameMkLst>
        </pc:graphicFrameChg>
        <pc:picChg chg="add del mod modCrop">
          <ac:chgData name="青島 吏輝" userId="de765149be1e90ca" providerId="LiveId" clId="{42A58767-ABBC-4D11-BD78-596A442B9ABD}" dt="2023-02-17T01:21:09.351" v="17525" actId="21"/>
          <ac:picMkLst>
            <pc:docMk/>
            <pc:sldMk cId="281820220" sldId="262"/>
            <ac:picMk id="4" creationId="{06C3E8BC-199A-12A5-FA6A-B1A888A7FE39}"/>
          </ac:picMkLst>
        </pc:picChg>
        <pc:picChg chg="add mod">
          <ac:chgData name="青島 吏輝" userId="de765149be1e90ca" providerId="LiveId" clId="{42A58767-ABBC-4D11-BD78-596A442B9ABD}" dt="2023-02-18T08:59:00.897" v="23094" actId="1076"/>
          <ac:picMkLst>
            <pc:docMk/>
            <pc:sldMk cId="281820220" sldId="262"/>
            <ac:picMk id="4" creationId="{15C1D95D-153F-D5BD-F3F8-59DEB38A9769}"/>
          </ac:picMkLst>
        </pc:picChg>
        <pc:picChg chg="add del mod">
          <ac:chgData name="青島 吏輝" userId="de765149be1e90ca" providerId="LiveId" clId="{42A58767-ABBC-4D11-BD78-596A442B9ABD}" dt="2023-02-18T09:16:53.048" v="23363" actId="21"/>
          <ac:picMkLst>
            <pc:docMk/>
            <pc:sldMk cId="281820220" sldId="262"/>
            <ac:picMk id="11" creationId="{673CE0A3-51C5-C6EE-997F-D0CB589D0AA6}"/>
          </ac:picMkLst>
        </pc:picChg>
        <pc:picChg chg="add del mod">
          <ac:chgData name="青島 吏輝" userId="de765149be1e90ca" providerId="LiveId" clId="{42A58767-ABBC-4D11-BD78-596A442B9ABD}" dt="2023-02-16T00:57:02.459" v="16916" actId="21"/>
          <ac:picMkLst>
            <pc:docMk/>
            <pc:sldMk cId="281820220" sldId="262"/>
            <ac:picMk id="12" creationId="{BC59422D-88A3-BEB0-DBE9-FC7D53297109}"/>
          </ac:picMkLst>
        </pc:picChg>
        <pc:picChg chg="add del mod">
          <ac:chgData name="青島 吏輝" userId="de765149be1e90ca" providerId="LiveId" clId="{42A58767-ABBC-4D11-BD78-596A442B9ABD}" dt="2023-02-18T07:01:40.332" v="20631" actId="21"/>
          <ac:picMkLst>
            <pc:docMk/>
            <pc:sldMk cId="281820220" sldId="262"/>
            <ac:picMk id="13" creationId="{232D8F04-D17F-0B4C-37AD-CF1E29D1E2BA}"/>
          </ac:picMkLst>
        </pc:picChg>
        <pc:picChg chg="add mod">
          <ac:chgData name="青島 吏輝" userId="de765149be1e90ca" providerId="LiveId" clId="{42A58767-ABBC-4D11-BD78-596A442B9ABD}" dt="2023-02-18T09:13:06.908" v="23352" actId="1076"/>
          <ac:picMkLst>
            <pc:docMk/>
            <pc:sldMk cId="281820220" sldId="262"/>
            <ac:picMk id="15" creationId="{9CCC5B53-10A7-D3AC-8FCE-34AD0B18CF45}"/>
          </ac:picMkLst>
        </pc:picChg>
        <pc:picChg chg="add del mod">
          <ac:chgData name="青島 吏輝" userId="de765149be1e90ca" providerId="LiveId" clId="{42A58767-ABBC-4D11-BD78-596A442B9ABD}" dt="2023-02-16T00:59:52.631" v="16935" actId="21"/>
          <ac:picMkLst>
            <pc:docMk/>
            <pc:sldMk cId="281820220" sldId="262"/>
            <ac:picMk id="16" creationId="{5AA0DEB9-7CE4-2E64-383B-87E27344C62E}"/>
          </ac:picMkLst>
        </pc:picChg>
        <pc:picChg chg="add del mod">
          <ac:chgData name="青島 吏輝" userId="de765149be1e90ca" providerId="LiveId" clId="{42A58767-ABBC-4D11-BD78-596A442B9ABD}" dt="2023-02-18T09:16:55.522" v="23364" actId="21"/>
          <ac:picMkLst>
            <pc:docMk/>
            <pc:sldMk cId="281820220" sldId="262"/>
            <ac:picMk id="17" creationId="{1208B940-BCE1-E68A-671A-7CB3BD08A59F}"/>
          </ac:picMkLst>
        </pc:picChg>
        <pc:picChg chg="add mod ord">
          <ac:chgData name="青島 吏輝" userId="de765149be1e90ca" providerId="LiveId" clId="{42A58767-ABBC-4D11-BD78-596A442B9ABD}" dt="2023-02-18T09:13:27.449" v="23353" actId="1076"/>
          <ac:picMkLst>
            <pc:docMk/>
            <pc:sldMk cId="281820220" sldId="262"/>
            <ac:picMk id="19" creationId="{E819F7C4-242D-89EA-E8F5-BBEF760DD713}"/>
          </ac:picMkLst>
        </pc:picChg>
        <pc:picChg chg="add mod">
          <ac:chgData name="青島 吏輝" userId="de765149be1e90ca" providerId="LiveId" clId="{42A58767-ABBC-4D11-BD78-596A442B9ABD}" dt="2023-02-18T08:56:05.052" v="23084" actId="1076"/>
          <ac:picMkLst>
            <pc:docMk/>
            <pc:sldMk cId="281820220" sldId="262"/>
            <ac:picMk id="20" creationId="{1F4E16A0-C3C2-AC02-C721-BCE784B19DA3}"/>
          </ac:picMkLst>
        </pc:picChg>
        <pc:picChg chg="add del mod">
          <ac:chgData name="青島 吏輝" userId="de765149be1e90ca" providerId="LiveId" clId="{42A58767-ABBC-4D11-BD78-596A442B9ABD}" dt="2023-02-18T09:16:51.190" v="23362" actId="21"/>
          <ac:picMkLst>
            <pc:docMk/>
            <pc:sldMk cId="281820220" sldId="262"/>
            <ac:picMk id="23" creationId="{C93D7BDB-E772-E8A2-CB37-4BE7E0297291}"/>
          </ac:picMkLst>
        </pc:picChg>
        <pc:cxnChg chg="add del mod">
          <ac:chgData name="青島 吏輝" userId="de765149be1e90ca" providerId="LiveId" clId="{42A58767-ABBC-4D11-BD78-596A442B9ABD}" dt="2023-02-18T08:05:52.566" v="21969" actId="21"/>
          <ac:cxnSpMkLst>
            <pc:docMk/>
            <pc:sldMk cId="281820220" sldId="262"/>
            <ac:cxnSpMk id="30" creationId="{74536BDF-EAC1-C069-EA8F-A4CAA6290F43}"/>
          </ac:cxnSpMkLst>
        </pc:cxnChg>
        <pc:cxnChg chg="add del mod">
          <ac:chgData name="青島 吏輝" userId="de765149be1e90ca" providerId="LiveId" clId="{42A58767-ABBC-4D11-BD78-596A442B9ABD}" dt="2023-02-18T08:05:38.291" v="21966" actId="21"/>
          <ac:cxnSpMkLst>
            <pc:docMk/>
            <pc:sldMk cId="281820220" sldId="262"/>
            <ac:cxnSpMk id="35" creationId="{85B5BAE8-F657-21D1-2BDC-E0738D6A80D9}"/>
          </ac:cxnSpMkLst>
        </pc:cxnChg>
        <pc:cxnChg chg="add mod">
          <ac:chgData name="青島 吏輝" userId="de765149be1e90ca" providerId="LiveId" clId="{42A58767-ABBC-4D11-BD78-596A442B9ABD}" dt="2023-02-18T09:02:44.816" v="23120" actId="208"/>
          <ac:cxnSpMkLst>
            <pc:docMk/>
            <pc:sldMk cId="281820220" sldId="262"/>
            <ac:cxnSpMk id="41" creationId="{7EEB6403-DD1E-BF70-7074-28980DC78AB2}"/>
          </ac:cxnSpMkLst>
        </pc:cxnChg>
      </pc:sldChg>
      <pc:sldChg chg="addSp delSp modSp new mod ord modClrScheme chgLayout modNotesTx">
        <pc:chgData name="青島 吏輝" userId="de765149be1e90ca" providerId="LiveId" clId="{42A58767-ABBC-4D11-BD78-596A442B9ABD}" dt="2023-02-20T01:19:25.819" v="23486"/>
        <pc:sldMkLst>
          <pc:docMk/>
          <pc:sldMk cId="3572408748" sldId="263"/>
        </pc:sldMkLst>
        <pc:spChg chg="add del mod">
          <ac:chgData name="青島 吏輝" userId="de765149be1e90ca" providerId="LiveId" clId="{42A58767-ABBC-4D11-BD78-596A442B9ABD}" dt="2023-02-13T06:35:48.285" v="4282"/>
          <ac:spMkLst>
            <pc:docMk/>
            <pc:sldMk cId="3572408748" sldId="263"/>
            <ac:spMk id="2" creationId="{1F0F5C49-1BA5-9E6F-331D-4B9F5DA62494}"/>
          </ac:spMkLst>
        </pc:spChg>
        <pc:spChg chg="del">
          <ac:chgData name="青島 吏輝" userId="de765149be1e90ca" providerId="LiveId" clId="{42A58767-ABBC-4D11-BD78-596A442B9ABD}" dt="2023-02-13T04:11:11.055" v="1962" actId="26606"/>
          <ac:spMkLst>
            <pc:docMk/>
            <pc:sldMk cId="3572408748" sldId="263"/>
            <ac:spMk id="2" creationId="{5E280409-93B6-9A17-FAA7-167608E58857}"/>
          </ac:spMkLst>
        </pc:spChg>
        <pc:spChg chg="add del mod">
          <ac:chgData name="青島 吏輝" userId="de765149be1e90ca" providerId="LiveId" clId="{42A58767-ABBC-4D11-BD78-596A442B9ABD}" dt="2023-02-16T04:59:13.129" v="17073"/>
          <ac:spMkLst>
            <pc:docMk/>
            <pc:sldMk cId="3572408748" sldId="263"/>
            <ac:spMk id="2" creationId="{DCB361AF-4A9A-25C0-400B-430B1EBC925C}"/>
          </ac:spMkLst>
        </pc:spChg>
        <pc:spChg chg="add del mod">
          <ac:chgData name="青島 吏輝" userId="de765149be1e90ca" providerId="LiveId" clId="{42A58767-ABBC-4D11-BD78-596A442B9ABD}" dt="2023-02-16T04:59:13.129" v="17073"/>
          <ac:spMkLst>
            <pc:docMk/>
            <pc:sldMk cId="3572408748" sldId="263"/>
            <ac:spMk id="3" creationId="{19E27B0F-312A-27B9-4AD1-F6A5D04F2AB6}"/>
          </ac:spMkLst>
        </pc:spChg>
        <pc:spChg chg="add del mod">
          <ac:chgData name="青島 吏輝" userId="de765149be1e90ca" providerId="LiveId" clId="{42A58767-ABBC-4D11-BD78-596A442B9ABD}" dt="2023-02-15T06:57:21.618" v="12121" actId="21"/>
          <ac:spMkLst>
            <pc:docMk/>
            <pc:sldMk cId="3572408748" sldId="263"/>
            <ac:spMk id="3" creationId="{5BF66D76-5A10-E3E1-93B2-C3189583B478}"/>
          </ac:spMkLst>
        </pc:spChg>
        <pc:spChg chg="del">
          <ac:chgData name="青島 吏輝" userId="de765149be1e90ca" providerId="LiveId" clId="{42A58767-ABBC-4D11-BD78-596A442B9ABD}" dt="2023-02-13T04:11:04.350" v="1961"/>
          <ac:spMkLst>
            <pc:docMk/>
            <pc:sldMk cId="3572408748" sldId="263"/>
            <ac:spMk id="3" creationId="{DE309F5F-E285-5620-E7D0-52120745E0BE}"/>
          </ac:spMkLst>
        </pc:spChg>
        <pc:spChg chg="add del mod">
          <ac:chgData name="青島 吏輝" userId="de765149be1e90ca" providerId="LiveId" clId="{42A58767-ABBC-4D11-BD78-596A442B9ABD}" dt="2023-02-16T04:59:13.129" v="17073"/>
          <ac:spMkLst>
            <pc:docMk/>
            <pc:sldMk cId="3572408748" sldId="263"/>
            <ac:spMk id="4" creationId="{5921EA5B-2CA3-DAAB-A78B-69D51DE6AB0E}"/>
          </ac:spMkLst>
        </pc:spChg>
        <pc:spChg chg="add del mod">
          <ac:chgData name="青島 吏輝" userId="de765149be1e90ca" providerId="LiveId" clId="{42A58767-ABBC-4D11-BD78-596A442B9ABD}" dt="2023-02-16T04:59:13.129" v="17073"/>
          <ac:spMkLst>
            <pc:docMk/>
            <pc:sldMk cId="3572408748" sldId="263"/>
            <ac:spMk id="5" creationId="{7BE61073-813F-492C-CAF5-8EB9B3AA4577}"/>
          </ac:spMkLst>
        </pc:spChg>
        <pc:spChg chg="add del mod">
          <ac:chgData name="青島 吏輝" userId="de765149be1e90ca" providerId="LiveId" clId="{42A58767-ABBC-4D11-BD78-596A442B9ABD}" dt="2023-02-15T06:52:17.768" v="12092" actId="21"/>
          <ac:spMkLst>
            <pc:docMk/>
            <pc:sldMk cId="3572408748" sldId="263"/>
            <ac:spMk id="5" creationId="{833C4AB4-4069-70A5-86AD-F62DACE3D799}"/>
          </ac:spMkLst>
        </pc:spChg>
        <pc:spChg chg="add del mod">
          <ac:chgData name="青島 吏輝" userId="de765149be1e90ca" providerId="LiveId" clId="{42A58767-ABBC-4D11-BD78-596A442B9ABD}" dt="2023-02-16T04:59:13.129" v="17073"/>
          <ac:spMkLst>
            <pc:docMk/>
            <pc:sldMk cId="3572408748" sldId="263"/>
            <ac:spMk id="6" creationId="{3CAF5766-DCEF-DC92-D07C-CE8D2E1D7F85}"/>
          </ac:spMkLst>
        </pc:spChg>
        <pc:spChg chg="add del mod">
          <ac:chgData name="青島 吏輝" userId="de765149be1e90ca" providerId="LiveId" clId="{42A58767-ABBC-4D11-BD78-596A442B9ABD}" dt="2023-02-15T06:56:47.107" v="12105" actId="478"/>
          <ac:spMkLst>
            <pc:docMk/>
            <pc:sldMk cId="3572408748" sldId="263"/>
            <ac:spMk id="6" creationId="{B44EF60C-420A-49FE-39C8-4AB197964046}"/>
          </ac:spMkLst>
        </pc:spChg>
        <pc:spChg chg="add del mod">
          <ac:chgData name="青島 吏輝" userId="de765149be1e90ca" providerId="LiveId" clId="{42A58767-ABBC-4D11-BD78-596A442B9ABD}" dt="2023-02-16T04:59:13.129" v="17073"/>
          <ac:spMkLst>
            <pc:docMk/>
            <pc:sldMk cId="3572408748" sldId="263"/>
            <ac:spMk id="7" creationId="{458ECD72-FBFC-A1C4-360D-F8B0FAB80BAB}"/>
          </ac:spMkLst>
        </pc:spChg>
        <pc:spChg chg="add del mod">
          <ac:chgData name="青島 吏輝" userId="de765149be1e90ca" providerId="LiveId" clId="{42A58767-ABBC-4D11-BD78-596A442B9ABD}" dt="2023-02-15T06:57:11.854" v="12119" actId="47"/>
          <ac:spMkLst>
            <pc:docMk/>
            <pc:sldMk cId="3572408748" sldId="263"/>
            <ac:spMk id="7" creationId="{8A4CBACA-6683-696B-89B7-3A09DFE7472E}"/>
          </ac:spMkLst>
        </pc:spChg>
        <pc:spChg chg="add del mod">
          <ac:chgData name="青島 吏輝" userId="de765149be1e90ca" providerId="LiveId" clId="{42A58767-ABBC-4D11-BD78-596A442B9ABD}" dt="2023-02-15T19:12:54.556" v="16144" actId="21"/>
          <ac:spMkLst>
            <pc:docMk/>
            <pc:sldMk cId="3572408748" sldId="263"/>
            <ac:spMk id="8" creationId="{2055B5D0-CA13-496D-1CD9-D7721586FB96}"/>
          </ac:spMkLst>
        </pc:spChg>
        <pc:spChg chg="add del mod">
          <ac:chgData name="青島 吏輝" userId="de765149be1e90ca" providerId="LiveId" clId="{42A58767-ABBC-4D11-BD78-596A442B9ABD}" dt="2023-02-16T04:59:13.129" v="17073"/>
          <ac:spMkLst>
            <pc:docMk/>
            <pc:sldMk cId="3572408748" sldId="263"/>
            <ac:spMk id="8" creationId="{F790005D-F67F-907E-3D4A-B3AE2B4F1DBF}"/>
          </ac:spMkLst>
        </pc:spChg>
        <pc:spChg chg="add mod">
          <ac:chgData name="青島 吏輝" userId="de765149be1e90ca" providerId="LiveId" clId="{42A58767-ABBC-4D11-BD78-596A442B9ABD}" dt="2023-02-19T16:52:49.248" v="23456" actId="20577"/>
          <ac:spMkLst>
            <pc:docMk/>
            <pc:sldMk cId="3572408748" sldId="263"/>
            <ac:spMk id="9" creationId="{125A8AA2-3A87-BC30-1713-0F2C1188CFE4}"/>
          </ac:spMkLst>
        </pc:spChg>
        <pc:spChg chg="add del mod">
          <ac:chgData name="青島 吏輝" userId="de765149be1e90ca" providerId="LiveId" clId="{42A58767-ABBC-4D11-BD78-596A442B9ABD}" dt="2023-02-15T06:57:21.618" v="12121" actId="21"/>
          <ac:spMkLst>
            <pc:docMk/>
            <pc:sldMk cId="3572408748" sldId="263"/>
            <ac:spMk id="10" creationId="{B88A8442-81FF-736E-9472-CC154DC50333}"/>
          </ac:spMkLst>
        </pc:spChg>
        <pc:spChg chg="add del mod">
          <ac:chgData name="青島 吏輝" userId="de765149be1e90ca" providerId="LiveId" clId="{42A58767-ABBC-4D11-BD78-596A442B9ABD}" dt="2023-02-16T04:59:13.129" v="17073"/>
          <ac:spMkLst>
            <pc:docMk/>
            <pc:sldMk cId="3572408748" sldId="263"/>
            <ac:spMk id="10" creationId="{D3BA156C-0D2D-34D7-7932-73FEB419BB59}"/>
          </ac:spMkLst>
        </pc:spChg>
        <pc:spChg chg="add del mod">
          <ac:chgData name="青島 吏輝" userId="de765149be1e90ca" providerId="LiveId" clId="{42A58767-ABBC-4D11-BD78-596A442B9ABD}" dt="2023-02-15T09:48:41.842" v="14618" actId="21"/>
          <ac:spMkLst>
            <pc:docMk/>
            <pc:sldMk cId="3572408748" sldId="263"/>
            <ac:spMk id="11" creationId="{35BA71CF-F07B-F384-1C2C-AAEABDB046F7}"/>
          </ac:spMkLst>
        </pc:spChg>
        <pc:spChg chg="add del mod">
          <ac:chgData name="青島 吏輝" userId="de765149be1e90ca" providerId="LiveId" clId="{42A58767-ABBC-4D11-BD78-596A442B9ABD}" dt="2023-02-16T04:59:13.129" v="17073"/>
          <ac:spMkLst>
            <pc:docMk/>
            <pc:sldMk cId="3572408748" sldId="263"/>
            <ac:spMk id="12" creationId="{D6943425-A788-FD16-0D27-345019583E70}"/>
          </ac:spMkLst>
        </pc:spChg>
        <pc:spChg chg="add del mod">
          <ac:chgData name="青島 吏輝" userId="de765149be1e90ca" providerId="LiveId" clId="{42A58767-ABBC-4D11-BD78-596A442B9ABD}" dt="2023-02-16T04:59:13.129" v="17073"/>
          <ac:spMkLst>
            <pc:docMk/>
            <pc:sldMk cId="3572408748" sldId="263"/>
            <ac:spMk id="13" creationId="{0C43E9B5-AA55-A9D3-9E9D-8F451C11D557}"/>
          </ac:spMkLst>
        </pc:spChg>
        <pc:spChg chg="add del mod">
          <ac:chgData name="青島 吏輝" userId="de765149be1e90ca" providerId="LiveId" clId="{42A58767-ABBC-4D11-BD78-596A442B9ABD}" dt="2023-02-15T07:04:22.952" v="12379" actId="21"/>
          <ac:spMkLst>
            <pc:docMk/>
            <pc:sldMk cId="3572408748" sldId="263"/>
            <ac:spMk id="13" creationId="{B0BACB9D-871A-16FA-1AD5-B2AAC25B85A8}"/>
          </ac:spMkLst>
        </pc:spChg>
        <pc:spChg chg="add del mod">
          <ac:chgData name="青島 吏輝" userId="de765149be1e90ca" providerId="LiveId" clId="{42A58767-ABBC-4D11-BD78-596A442B9ABD}" dt="2023-02-15T07:04:33.051" v="12381" actId="21"/>
          <ac:spMkLst>
            <pc:docMk/>
            <pc:sldMk cId="3572408748" sldId="263"/>
            <ac:spMk id="14" creationId="{2CF15474-500D-5829-4230-F9848802A4EA}"/>
          </ac:spMkLst>
        </pc:spChg>
        <pc:spChg chg="add del mod">
          <ac:chgData name="青島 吏輝" userId="de765149be1e90ca" providerId="LiveId" clId="{42A58767-ABBC-4D11-BD78-596A442B9ABD}" dt="2023-02-16T00:27:36.937" v="16786" actId="21"/>
          <ac:spMkLst>
            <pc:docMk/>
            <pc:sldMk cId="3572408748" sldId="263"/>
            <ac:spMk id="15" creationId="{E1AAA564-C9C4-319C-D89C-CDD67B636479}"/>
          </ac:spMkLst>
        </pc:spChg>
        <pc:spChg chg="add mod">
          <ac:chgData name="青島 吏輝" userId="de765149be1e90ca" providerId="LiveId" clId="{42A58767-ABBC-4D11-BD78-596A442B9ABD}" dt="2023-02-18T08:55:36.386" v="23073" actId="20577"/>
          <ac:spMkLst>
            <pc:docMk/>
            <pc:sldMk cId="3572408748" sldId="263"/>
            <ac:spMk id="17" creationId="{89BABD0B-A043-6FE4-8CE9-96410BA8C4ED}"/>
          </ac:spMkLst>
        </pc:spChg>
        <pc:graphicFrameChg chg="add del mod ord">
          <ac:chgData name="青島 吏輝" userId="de765149be1e90ca" providerId="LiveId" clId="{42A58767-ABBC-4D11-BD78-596A442B9ABD}" dt="2023-02-15T19:08:54.231" v="15921" actId="21"/>
          <ac:graphicFrameMkLst>
            <pc:docMk/>
            <pc:sldMk cId="3572408748" sldId="263"/>
            <ac:graphicFrameMk id="4" creationId="{D6E41487-F49F-40C5-B1C4-BC0769885E38}"/>
          </ac:graphicFrameMkLst>
        </pc:graphicFrameChg>
        <pc:picChg chg="add del mod">
          <ac:chgData name="青島 吏輝" userId="de765149be1e90ca" providerId="LiveId" clId="{42A58767-ABBC-4D11-BD78-596A442B9ABD}" dt="2023-02-15T06:57:21.618" v="12121" actId="21"/>
          <ac:picMkLst>
            <pc:docMk/>
            <pc:sldMk cId="3572408748" sldId="263"/>
            <ac:picMk id="2" creationId="{2807DB67-1E88-1597-2CBD-1D7F851C5A95}"/>
          </ac:picMkLst>
        </pc:picChg>
        <pc:picChg chg="add del mod">
          <ac:chgData name="青島 吏輝" userId="de765149be1e90ca" providerId="LiveId" clId="{42A58767-ABBC-4D11-BD78-596A442B9ABD}" dt="2023-02-16T04:59:13.129" v="17073"/>
          <ac:picMkLst>
            <pc:docMk/>
            <pc:sldMk cId="3572408748" sldId="263"/>
            <ac:picMk id="11" creationId="{3EAA0BDE-8D38-8AFC-C52C-50033E588DF3}"/>
          </ac:picMkLst>
        </pc:picChg>
        <pc:picChg chg="add del mod">
          <ac:chgData name="青島 吏輝" userId="de765149be1e90ca" providerId="LiveId" clId="{42A58767-ABBC-4D11-BD78-596A442B9ABD}" dt="2023-02-15T07:04:20.086" v="12378" actId="21"/>
          <ac:picMkLst>
            <pc:docMk/>
            <pc:sldMk cId="3572408748" sldId="263"/>
            <ac:picMk id="12" creationId="{D2E4A372-E850-FA01-3289-4465D1E5070D}"/>
          </ac:picMkLst>
        </pc:picChg>
        <pc:picChg chg="add del mod">
          <ac:chgData name="青島 吏輝" userId="de765149be1e90ca" providerId="LiveId" clId="{42A58767-ABBC-4D11-BD78-596A442B9ABD}" dt="2023-02-16T04:59:28.459" v="17077"/>
          <ac:picMkLst>
            <pc:docMk/>
            <pc:sldMk cId="3572408748" sldId="263"/>
            <ac:picMk id="14" creationId="{5EB1066D-B1D6-0745-53EC-9F186C6C8B9D}"/>
          </ac:picMkLst>
        </pc:picChg>
      </pc:sldChg>
      <pc:sldChg chg="addSp delSp modSp new mod ord modAnim modNotesTx">
        <pc:chgData name="青島 吏輝" userId="de765149be1e90ca" providerId="LiveId" clId="{42A58767-ABBC-4D11-BD78-596A442B9ABD}" dt="2023-02-20T01:20:09.104" v="23487"/>
        <pc:sldMkLst>
          <pc:docMk/>
          <pc:sldMk cId="843193557" sldId="264"/>
        </pc:sldMkLst>
        <pc:spChg chg="mod">
          <ac:chgData name="青島 吏輝" userId="de765149be1e90ca" providerId="LiveId" clId="{42A58767-ABBC-4D11-BD78-596A442B9ABD}" dt="2023-02-19T02:14:34.309" v="23410" actId="1076"/>
          <ac:spMkLst>
            <pc:docMk/>
            <pc:sldMk cId="843193557" sldId="264"/>
            <ac:spMk id="2" creationId="{07D1D380-9B35-B3CD-4D86-032A3BD1A864}"/>
          </ac:spMkLst>
        </pc:spChg>
        <pc:spChg chg="del">
          <ac:chgData name="青島 吏輝" userId="de765149be1e90ca" providerId="LiveId" clId="{42A58767-ABBC-4D11-BD78-596A442B9ABD}" dt="2023-02-13T06:08:20.453" v="3177"/>
          <ac:spMkLst>
            <pc:docMk/>
            <pc:sldMk cId="843193557" sldId="264"/>
            <ac:spMk id="3" creationId="{8326F187-39CA-A136-3E9C-FE7B468EC38C}"/>
          </ac:spMkLst>
        </pc:spChg>
        <pc:spChg chg="add mod">
          <ac:chgData name="青島 吏輝" userId="de765149be1e90ca" providerId="LiveId" clId="{42A58767-ABBC-4D11-BD78-596A442B9ABD}" dt="2023-02-18T05:16:29.477" v="20179" actId="1076"/>
          <ac:spMkLst>
            <pc:docMk/>
            <pc:sldMk cId="843193557" sldId="264"/>
            <ac:spMk id="3" creationId="{ED5D218D-03C1-23D8-A1B6-C4A1CA889FD1}"/>
          </ac:spMkLst>
        </pc:spChg>
        <pc:spChg chg="add mod">
          <ac:chgData name="青島 吏輝" userId="de765149be1e90ca" providerId="LiveId" clId="{42A58767-ABBC-4D11-BD78-596A442B9ABD}" dt="2023-02-18T07:21:28.371" v="20917" actId="1076"/>
          <ac:spMkLst>
            <pc:docMk/>
            <pc:sldMk cId="843193557" sldId="264"/>
            <ac:spMk id="5" creationId="{B499F469-D5D4-9055-D5D0-B1A1F3673B36}"/>
          </ac:spMkLst>
        </pc:spChg>
        <pc:spChg chg="add del mod">
          <ac:chgData name="青島 吏輝" userId="de765149be1e90ca" providerId="LiveId" clId="{42A58767-ABBC-4D11-BD78-596A442B9ABD}" dt="2023-02-15T06:04:47.576" v="11903" actId="478"/>
          <ac:spMkLst>
            <pc:docMk/>
            <pc:sldMk cId="843193557" sldId="264"/>
            <ac:spMk id="6" creationId="{286E93D8-C10F-E372-FAFD-C9931E85DA1B}"/>
          </ac:spMkLst>
        </pc:spChg>
        <pc:spChg chg="add del mod">
          <ac:chgData name="青島 吏輝" userId="de765149be1e90ca" providerId="LiveId" clId="{42A58767-ABBC-4D11-BD78-596A442B9ABD}" dt="2023-02-18T05:17:29.435" v="20188" actId="21"/>
          <ac:spMkLst>
            <pc:docMk/>
            <pc:sldMk cId="843193557" sldId="264"/>
            <ac:spMk id="6" creationId="{5EE6B578-CA8C-F5C2-C564-CB3202B9302D}"/>
          </ac:spMkLst>
        </pc:spChg>
        <pc:spChg chg="add mod">
          <ac:chgData name="青島 吏輝" userId="de765149be1e90ca" providerId="LiveId" clId="{42A58767-ABBC-4D11-BD78-596A442B9ABD}" dt="2023-02-18T07:21:31.078" v="20918" actId="1076"/>
          <ac:spMkLst>
            <pc:docMk/>
            <pc:sldMk cId="843193557" sldId="264"/>
            <ac:spMk id="7" creationId="{D4F6063C-93BF-F520-F9FD-3B18EA9E9D3F}"/>
          </ac:spMkLst>
        </pc:spChg>
        <pc:spChg chg="add del mod">
          <ac:chgData name="青島 吏輝" userId="de765149be1e90ca" providerId="LiveId" clId="{42A58767-ABBC-4D11-BD78-596A442B9ABD}" dt="2023-02-15T06:04:47.579" v="11907"/>
          <ac:spMkLst>
            <pc:docMk/>
            <pc:sldMk cId="843193557" sldId="264"/>
            <ac:spMk id="7" creationId="{E2CC0614-9179-DAA3-5C37-0E997BA1132B}"/>
          </ac:spMkLst>
        </pc:spChg>
        <pc:spChg chg="add del mod">
          <ac:chgData name="青島 吏輝" userId="de765149be1e90ca" providerId="LiveId" clId="{42A58767-ABBC-4D11-BD78-596A442B9ABD}" dt="2023-02-15T06:04:47.578" v="11905"/>
          <ac:spMkLst>
            <pc:docMk/>
            <pc:sldMk cId="843193557" sldId="264"/>
            <ac:spMk id="8" creationId="{9AD0DDA8-9793-B859-49BB-8CB2603E557C}"/>
          </ac:spMkLst>
        </pc:spChg>
        <pc:spChg chg="add del mod">
          <ac:chgData name="青島 吏輝" userId="de765149be1e90ca" providerId="LiveId" clId="{42A58767-ABBC-4D11-BD78-596A442B9ABD}" dt="2023-02-15T06:04:35.159" v="11885"/>
          <ac:spMkLst>
            <pc:docMk/>
            <pc:sldMk cId="843193557" sldId="264"/>
            <ac:spMk id="10" creationId="{F3C02F05-A88D-D5D1-98EF-F16E6F241F14}"/>
          </ac:spMkLst>
        </pc:spChg>
        <pc:spChg chg="add del mod">
          <ac:chgData name="青島 吏輝" userId="de765149be1e90ca" providerId="LiveId" clId="{42A58767-ABBC-4D11-BD78-596A442B9ABD}" dt="2023-02-15T06:04:35.155" v="11883" actId="478"/>
          <ac:spMkLst>
            <pc:docMk/>
            <pc:sldMk cId="843193557" sldId="264"/>
            <ac:spMk id="11" creationId="{2A1F71DE-00AF-728F-4A3D-9CD0A43D3206}"/>
          </ac:spMkLst>
        </pc:spChg>
        <pc:spChg chg="add del mod">
          <ac:chgData name="青島 吏輝" userId="de765149be1e90ca" providerId="LiveId" clId="{42A58767-ABBC-4D11-BD78-596A442B9ABD}" dt="2023-02-15T06:04:29.305" v="11880"/>
          <ac:spMkLst>
            <pc:docMk/>
            <pc:sldMk cId="843193557" sldId="264"/>
            <ac:spMk id="13" creationId="{992787F7-970B-F7C4-8E90-2FCB42998D62}"/>
          </ac:spMkLst>
        </pc:spChg>
        <pc:spChg chg="add del mod">
          <ac:chgData name="青島 吏輝" userId="de765149be1e90ca" providerId="LiveId" clId="{42A58767-ABBC-4D11-BD78-596A442B9ABD}" dt="2023-02-18T06:53:02.187" v="20346" actId="21"/>
          <ac:spMkLst>
            <pc:docMk/>
            <pc:sldMk cId="843193557" sldId="264"/>
            <ac:spMk id="19" creationId="{9CB251D8-4C76-7DAE-C279-6F227B651E2C}"/>
          </ac:spMkLst>
        </pc:spChg>
        <pc:spChg chg="add del">
          <ac:chgData name="青島 吏輝" userId="de765149be1e90ca" providerId="LiveId" clId="{42A58767-ABBC-4D11-BD78-596A442B9ABD}" dt="2023-02-18T06:50:34.979" v="20334" actId="22"/>
          <ac:spMkLst>
            <pc:docMk/>
            <pc:sldMk cId="843193557" sldId="264"/>
            <ac:spMk id="21" creationId="{BB8B9C2E-F210-0B48-1705-62422E06F770}"/>
          </ac:spMkLst>
        </pc:spChg>
        <pc:spChg chg="add del mod">
          <ac:chgData name="青島 吏輝" userId="de765149be1e90ca" providerId="LiveId" clId="{42A58767-ABBC-4D11-BD78-596A442B9ABD}" dt="2023-02-18T06:52:54.006" v="20345" actId="21"/>
          <ac:spMkLst>
            <pc:docMk/>
            <pc:sldMk cId="843193557" sldId="264"/>
            <ac:spMk id="23" creationId="{87C0E0E6-0DCD-3420-93D7-BBF2165CAB73}"/>
          </ac:spMkLst>
        </pc:spChg>
        <pc:spChg chg="add mod">
          <ac:chgData name="青島 吏輝" userId="de765149be1e90ca" providerId="LiveId" clId="{42A58767-ABBC-4D11-BD78-596A442B9ABD}" dt="2023-02-18T06:56:03.147" v="20400" actId="404"/>
          <ac:spMkLst>
            <pc:docMk/>
            <pc:sldMk cId="843193557" sldId="264"/>
            <ac:spMk id="24" creationId="{58415213-A7FE-2915-AEF5-9882195B4253}"/>
          </ac:spMkLst>
        </pc:spChg>
        <pc:spChg chg="add mod">
          <ac:chgData name="青島 吏輝" userId="de765149be1e90ca" providerId="LiveId" clId="{42A58767-ABBC-4D11-BD78-596A442B9ABD}" dt="2023-02-18T06:56:34.768" v="20427" actId="20577"/>
          <ac:spMkLst>
            <pc:docMk/>
            <pc:sldMk cId="843193557" sldId="264"/>
            <ac:spMk id="26" creationId="{0587AEAF-98E5-6EF0-C75B-2E40CB5E9153}"/>
          </ac:spMkLst>
        </pc:spChg>
        <pc:spChg chg="add mod">
          <ac:chgData name="青島 吏輝" userId="de765149be1e90ca" providerId="LiveId" clId="{42A58767-ABBC-4D11-BD78-596A442B9ABD}" dt="2023-02-18T06:57:20.538" v="20459" actId="20577"/>
          <ac:spMkLst>
            <pc:docMk/>
            <pc:sldMk cId="843193557" sldId="264"/>
            <ac:spMk id="28" creationId="{BA40BF59-0ABE-511F-9432-9FAA1F971533}"/>
          </ac:spMkLst>
        </pc:spChg>
        <pc:graphicFrameChg chg="add del mod ord">
          <ac:chgData name="青島 吏輝" userId="de765149be1e90ca" providerId="LiveId" clId="{42A58767-ABBC-4D11-BD78-596A442B9ABD}" dt="2023-02-19T17:06:57.065" v="23461"/>
          <ac:graphicFrameMkLst>
            <pc:docMk/>
            <pc:sldMk cId="843193557" sldId="264"/>
            <ac:graphicFrameMk id="4" creationId="{637C831F-EC78-7C37-B632-DB6D42A2F52E}"/>
          </ac:graphicFrameMkLst>
        </pc:graphicFrameChg>
        <pc:picChg chg="add del mod">
          <ac:chgData name="青島 吏輝" userId="de765149be1e90ca" providerId="LiveId" clId="{42A58767-ABBC-4D11-BD78-596A442B9ABD}" dt="2023-02-18T06:35:27.208" v="20250" actId="21"/>
          <ac:picMkLst>
            <pc:docMk/>
            <pc:sldMk cId="843193557" sldId="264"/>
            <ac:picMk id="10" creationId="{ACB34C01-6914-26F5-6C66-5BC201687552}"/>
          </ac:picMkLst>
        </pc:picChg>
        <pc:picChg chg="add del mod">
          <ac:chgData name="青島 吏輝" userId="de765149be1e90ca" providerId="LiveId" clId="{42A58767-ABBC-4D11-BD78-596A442B9ABD}" dt="2023-02-18T06:45:23.868" v="20258" actId="21"/>
          <ac:picMkLst>
            <pc:docMk/>
            <pc:sldMk cId="843193557" sldId="264"/>
            <ac:picMk id="12" creationId="{53861E80-3EC1-5647-1DBF-4C543C8FAD25}"/>
          </ac:picMkLst>
        </pc:picChg>
        <pc:picChg chg="add mod">
          <ac:chgData name="青島 吏輝" userId="de765149be1e90ca" providerId="LiveId" clId="{42A58767-ABBC-4D11-BD78-596A442B9ABD}" dt="2023-02-18T06:55:54.464" v="20397" actId="1076"/>
          <ac:picMkLst>
            <pc:docMk/>
            <pc:sldMk cId="843193557" sldId="264"/>
            <ac:picMk id="14" creationId="{4E7537C2-B952-B3E4-792D-9714D5268991}"/>
          </ac:picMkLst>
        </pc:picChg>
        <pc:picChg chg="add mod">
          <ac:chgData name="青島 吏輝" userId="de765149be1e90ca" providerId="LiveId" clId="{42A58767-ABBC-4D11-BD78-596A442B9ABD}" dt="2023-02-18T06:55:52.697" v="20396" actId="1076"/>
          <ac:picMkLst>
            <pc:docMk/>
            <pc:sldMk cId="843193557" sldId="264"/>
            <ac:picMk id="16" creationId="{C4A2A2FD-E1F8-2A95-83B2-4D8082402B6F}"/>
          </ac:picMkLst>
        </pc:picChg>
        <pc:picChg chg="add mod modCrop">
          <ac:chgData name="青島 吏輝" userId="de765149be1e90ca" providerId="LiveId" clId="{42A58767-ABBC-4D11-BD78-596A442B9ABD}" dt="2023-02-18T06:55:56.420" v="20398" actId="1076"/>
          <ac:picMkLst>
            <pc:docMk/>
            <pc:sldMk cId="843193557" sldId="264"/>
            <ac:picMk id="18" creationId="{58EF88FF-B59B-9821-C90E-32DD692D006F}"/>
          </ac:picMkLst>
        </pc:picChg>
        <pc:cxnChg chg="add del mod">
          <ac:chgData name="青島 吏輝" userId="de765149be1e90ca" providerId="LiveId" clId="{42A58767-ABBC-4D11-BD78-596A442B9ABD}" dt="2023-02-18T05:17:59.959" v="20189" actId="21"/>
          <ac:cxnSpMkLst>
            <pc:docMk/>
            <pc:sldMk cId="843193557" sldId="264"/>
            <ac:cxnSpMk id="9" creationId="{E3338055-BAE1-CA20-CFB0-5A276718AA80}"/>
          </ac:cxnSpMkLst>
        </pc:cxnChg>
      </pc:sldChg>
      <pc:sldChg chg="addSp modSp new mod">
        <pc:chgData name="青島 吏輝" userId="de765149be1e90ca" providerId="LiveId" clId="{42A58767-ABBC-4D11-BD78-596A442B9ABD}" dt="2023-02-18T09:14:42.272" v="23355" actId="20577"/>
        <pc:sldMkLst>
          <pc:docMk/>
          <pc:sldMk cId="2146806426" sldId="265"/>
        </pc:sldMkLst>
        <pc:spChg chg="mod">
          <ac:chgData name="青島 吏輝" userId="de765149be1e90ca" providerId="LiveId" clId="{42A58767-ABBC-4D11-BD78-596A442B9ABD}" dt="2023-02-16T07:55:45.907" v="17156" actId="20577"/>
          <ac:spMkLst>
            <pc:docMk/>
            <pc:sldMk cId="2146806426" sldId="265"/>
            <ac:spMk id="2" creationId="{8C7AFDAE-A67D-CE6E-9210-3680B77ECB86}"/>
          </ac:spMkLst>
        </pc:spChg>
        <pc:spChg chg="mod">
          <ac:chgData name="青島 吏輝" userId="de765149be1e90ca" providerId="LiveId" clId="{42A58767-ABBC-4D11-BD78-596A442B9ABD}" dt="2023-02-18T09:14:42.272" v="23355" actId="20577"/>
          <ac:spMkLst>
            <pc:docMk/>
            <pc:sldMk cId="2146806426" sldId="265"/>
            <ac:spMk id="3" creationId="{3EA65E0D-6FDC-B098-2033-95097DB17805}"/>
          </ac:spMkLst>
        </pc:spChg>
        <pc:spChg chg="add mod">
          <ac:chgData name="青島 吏輝" userId="de765149be1e90ca" providerId="LiveId" clId="{42A58767-ABBC-4D11-BD78-596A442B9ABD}" dt="2023-02-18T08:51:26.058" v="23065" actId="1076"/>
          <ac:spMkLst>
            <pc:docMk/>
            <pc:sldMk cId="2146806426" sldId="265"/>
            <ac:spMk id="4" creationId="{30048FD9-1671-8DEE-B18A-F308D9093DE5}"/>
          </ac:spMkLst>
        </pc:spChg>
      </pc:sldChg>
      <pc:sldChg chg="addSp delSp modSp new mod ord modAnim">
        <pc:chgData name="青島 吏輝" userId="de765149be1e90ca" providerId="LiveId" clId="{42A58767-ABBC-4D11-BD78-596A442B9ABD}" dt="2023-02-18T02:36:15.652" v="19266"/>
        <pc:sldMkLst>
          <pc:docMk/>
          <pc:sldMk cId="2929057214" sldId="266"/>
        </pc:sldMkLst>
        <pc:spChg chg="mod">
          <ac:chgData name="青島 吏輝" userId="de765149be1e90ca" providerId="LiveId" clId="{42A58767-ABBC-4D11-BD78-596A442B9ABD}" dt="2023-02-13T06:52:52.484" v="4658" actId="20577"/>
          <ac:spMkLst>
            <pc:docMk/>
            <pc:sldMk cId="2929057214" sldId="266"/>
            <ac:spMk id="2" creationId="{3D35CA5E-82E4-93F4-DD22-297BA043E9DF}"/>
          </ac:spMkLst>
        </pc:spChg>
        <pc:spChg chg="add del mod">
          <ac:chgData name="青島 吏輝" userId="de765149be1e90ca" providerId="LiveId" clId="{42A58767-ABBC-4D11-BD78-596A442B9ABD}" dt="2023-02-15T07:01:37.586" v="12168" actId="21"/>
          <ac:spMkLst>
            <pc:docMk/>
            <pc:sldMk cId="2929057214" sldId="266"/>
            <ac:spMk id="3" creationId="{2F584884-B67B-CA99-99D7-A3B28E40B24C}"/>
          </ac:spMkLst>
        </pc:spChg>
        <pc:spChg chg="del">
          <ac:chgData name="青島 吏輝" userId="de765149be1e90ca" providerId="LiveId" clId="{42A58767-ABBC-4D11-BD78-596A442B9ABD}" dt="2023-02-13T06:48:55.433" v="4529"/>
          <ac:spMkLst>
            <pc:docMk/>
            <pc:sldMk cId="2929057214" sldId="266"/>
            <ac:spMk id="3" creationId="{4968D4F0-01D6-7218-6F11-182ABD152863}"/>
          </ac:spMkLst>
        </pc:spChg>
        <pc:spChg chg="add del mod">
          <ac:chgData name="青島 吏輝" userId="de765149be1e90ca" providerId="LiveId" clId="{42A58767-ABBC-4D11-BD78-596A442B9ABD}" dt="2023-02-15T06:57:54.849" v="12128"/>
          <ac:spMkLst>
            <pc:docMk/>
            <pc:sldMk cId="2929057214" sldId="266"/>
            <ac:spMk id="6" creationId="{CB68E11F-26B0-0888-C9DD-C2CF3F4AA1A3}"/>
          </ac:spMkLst>
        </pc:spChg>
        <pc:spChg chg="add del mod">
          <ac:chgData name="青島 吏輝" userId="de765149be1e90ca" providerId="LiveId" clId="{42A58767-ABBC-4D11-BD78-596A442B9ABD}" dt="2023-02-15T06:56:21.546" v="12096" actId="21"/>
          <ac:spMkLst>
            <pc:docMk/>
            <pc:sldMk cId="2929057214" sldId="266"/>
            <ac:spMk id="7" creationId="{9EA236E9-BF86-FBBD-1483-AC779B133433}"/>
          </ac:spMkLst>
        </pc:spChg>
        <pc:spChg chg="add del mod">
          <ac:chgData name="青島 吏輝" userId="de765149be1e90ca" providerId="LiveId" clId="{42A58767-ABBC-4D11-BD78-596A442B9ABD}" dt="2023-02-15T06:15:01.417" v="12048" actId="21"/>
          <ac:spMkLst>
            <pc:docMk/>
            <pc:sldMk cId="2929057214" sldId="266"/>
            <ac:spMk id="9" creationId="{EE5485A1-3086-DA4D-F6A9-CF370A097025}"/>
          </ac:spMkLst>
        </pc:spChg>
        <pc:spChg chg="add mod">
          <ac:chgData name="青島 吏輝" userId="de765149be1e90ca" providerId="LiveId" clId="{42A58767-ABBC-4D11-BD78-596A442B9ABD}" dt="2023-02-15T07:01:25.306" v="12164" actId="14100"/>
          <ac:spMkLst>
            <pc:docMk/>
            <pc:sldMk cId="2929057214" sldId="266"/>
            <ac:spMk id="10" creationId="{C8ADDC1F-64F4-15F9-16AD-3CDC3B0DC47E}"/>
          </ac:spMkLst>
        </pc:spChg>
        <pc:spChg chg="add del mod">
          <ac:chgData name="青島 吏輝" userId="de765149be1e90ca" providerId="LiveId" clId="{42A58767-ABBC-4D11-BD78-596A442B9ABD}" dt="2023-02-15T07:01:34.677" v="12167" actId="1076"/>
          <ac:spMkLst>
            <pc:docMk/>
            <pc:sldMk cId="2929057214" sldId="266"/>
            <ac:spMk id="11" creationId="{08BB72C3-86A1-3804-40F0-1667083BBA92}"/>
          </ac:spMkLst>
        </pc:spChg>
        <pc:spChg chg="add del mod">
          <ac:chgData name="青島 吏輝" userId="de765149be1e90ca" providerId="LiveId" clId="{42A58767-ABBC-4D11-BD78-596A442B9ABD}" dt="2023-02-15T06:15:08.228" v="12052" actId="478"/>
          <ac:spMkLst>
            <pc:docMk/>
            <pc:sldMk cId="2929057214" sldId="266"/>
            <ac:spMk id="12" creationId="{B8377CF4-2471-7F5B-3B77-7F2045496886}"/>
          </ac:spMkLst>
        </pc:spChg>
        <pc:spChg chg="add del mod">
          <ac:chgData name="青島 吏輝" userId="de765149be1e90ca" providerId="LiveId" clId="{42A58767-ABBC-4D11-BD78-596A442B9ABD}" dt="2023-02-15T06:15:06.517" v="12051" actId="478"/>
          <ac:spMkLst>
            <pc:docMk/>
            <pc:sldMk cId="2929057214" sldId="266"/>
            <ac:spMk id="13" creationId="{F3D3E734-B783-F575-BA9F-3F366F7466C1}"/>
          </ac:spMkLst>
        </pc:spChg>
        <pc:spChg chg="add mod">
          <ac:chgData name="青島 吏輝" userId="de765149be1e90ca" providerId="LiveId" clId="{42A58767-ABBC-4D11-BD78-596A442B9ABD}" dt="2023-02-15T08:23:53.878" v="13876" actId="1076"/>
          <ac:spMkLst>
            <pc:docMk/>
            <pc:sldMk cId="2929057214" sldId="266"/>
            <ac:spMk id="14" creationId="{C6038598-CDF6-B379-13B9-71D72E756015}"/>
          </ac:spMkLst>
        </pc:spChg>
        <pc:spChg chg="add mod">
          <ac:chgData name="青島 吏輝" userId="de765149be1e90ca" providerId="LiveId" clId="{42A58767-ABBC-4D11-BD78-596A442B9ABD}" dt="2023-02-15T08:23:48.501" v="13875" actId="1076"/>
          <ac:spMkLst>
            <pc:docMk/>
            <pc:sldMk cId="2929057214" sldId="266"/>
            <ac:spMk id="15" creationId="{12FE03B4-C839-B9EC-1E85-C40F3B925216}"/>
          </ac:spMkLst>
        </pc:spChg>
        <pc:spChg chg="add del mod">
          <ac:chgData name="青島 吏輝" userId="de765149be1e90ca" providerId="LiveId" clId="{42A58767-ABBC-4D11-BD78-596A442B9ABD}" dt="2023-02-15T06:15:17.903" v="12054" actId="478"/>
          <ac:spMkLst>
            <pc:docMk/>
            <pc:sldMk cId="2929057214" sldId="266"/>
            <ac:spMk id="16" creationId="{5964FDE4-1A14-56C8-3C0C-A399DAA532CB}"/>
          </ac:spMkLst>
        </pc:spChg>
        <pc:spChg chg="add del mod">
          <ac:chgData name="青島 吏輝" userId="de765149be1e90ca" providerId="LiveId" clId="{42A58767-ABBC-4D11-BD78-596A442B9ABD}" dt="2023-02-15T06:15:15.791" v="12053" actId="478"/>
          <ac:spMkLst>
            <pc:docMk/>
            <pc:sldMk cId="2929057214" sldId="266"/>
            <ac:spMk id="18" creationId="{9DD89B45-E51D-7850-C937-1BBAC76FECBE}"/>
          </ac:spMkLst>
        </pc:spChg>
        <pc:spChg chg="add mod">
          <ac:chgData name="青島 吏輝" userId="de765149be1e90ca" providerId="LiveId" clId="{42A58767-ABBC-4D11-BD78-596A442B9ABD}" dt="2023-02-15T07:04:06.687" v="12377" actId="1076"/>
          <ac:spMkLst>
            <pc:docMk/>
            <pc:sldMk cId="2929057214" sldId="266"/>
            <ac:spMk id="20" creationId="{7E851EDD-94EC-638B-10B6-13882E27BB20}"/>
          </ac:spMkLst>
        </pc:spChg>
        <pc:spChg chg="add mod">
          <ac:chgData name="青島 吏輝" userId="de765149be1e90ca" providerId="LiveId" clId="{42A58767-ABBC-4D11-BD78-596A442B9ABD}" dt="2023-02-15T18:21:38.081" v="15731" actId="20577"/>
          <ac:spMkLst>
            <pc:docMk/>
            <pc:sldMk cId="2929057214" sldId="266"/>
            <ac:spMk id="21" creationId="{B979E65A-C5F7-E4F0-7EB7-C085D934F7E9}"/>
          </ac:spMkLst>
        </pc:spChg>
        <pc:picChg chg="add del mod ord">
          <ac:chgData name="青島 吏輝" userId="de765149be1e90ca" providerId="LiveId" clId="{42A58767-ABBC-4D11-BD78-596A442B9ABD}" dt="2023-02-15T07:01:18.448" v="12162" actId="1076"/>
          <ac:picMkLst>
            <pc:docMk/>
            <pc:sldMk cId="2929057214" sldId="266"/>
            <ac:picMk id="5" creationId="{2C7809A1-460F-DAB3-FF20-74001D55A415}"/>
          </ac:picMkLst>
        </pc:picChg>
        <pc:picChg chg="add del mod">
          <ac:chgData name="青島 吏輝" userId="de765149be1e90ca" providerId="LiveId" clId="{42A58767-ABBC-4D11-BD78-596A442B9ABD}" dt="2023-02-15T06:14:53.907" v="12047" actId="21"/>
          <ac:picMkLst>
            <pc:docMk/>
            <pc:sldMk cId="2929057214" sldId="266"/>
            <ac:picMk id="8" creationId="{8640EB34-E3B8-D703-D367-B7ECD931515B}"/>
          </ac:picMkLst>
        </pc:picChg>
        <pc:picChg chg="add mod">
          <ac:chgData name="青島 吏輝" userId="de765149be1e90ca" providerId="LiveId" clId="{42A58767-ABBC-4D11-BD78-596A442B9ABD}" dt="2023-02-15T07:04:04.671" v="12376" actId="1076"/>
          <ac:picMkLst>
            <pc:docMk/>
            <pc:sldMk cId="2929057214" sldId="266"/>
            <ac:picMk id="19" creationId="{0061ABA6-0DB5-A963-6431-2847D5F0C5A2}"/>
          </ac:picMkLst>
        </pc:picChg>
      </pc:sldChg>
      <pc:sldChg chg="addSp delSp modSp new mod ord modNotesTx">
        <pc:chgData name="青島 吏輝" userId="de765149be1e90ca" providerId="LiveId" clId="{42A58767-ABBC-4D11-BD78-596A442B9ABD}" dt="2023-02-20T01:19:15.637" v="23485"/>
        <pc:sldMkLst>
          <pc:docMk/>
          <pc:sldMk cId="1775878551" sldId="267"/>
        </pc:sldMkLst>
        <pc:spChg chg="mod">
          <ac:chgData name="青島 吏輝" userId="de765149be1e90ca" providerId="LiveId" clId="{42A58767-ABBC-4D11-BD78-596A442B9ABD}" dt="2023-02-16T05:00:31.816" v="17084" actId="20577"/>
          <ac:spMkLst>
            <pc:docMk/>
            <pc:sldMk cId="1775878551" sldId="267"/>
            <ac:spMk id="2" creationId="{4E950FEA-9516-1B18-7988-DD9F14B5F4ED}"/>
          </ac:spMkLst>
        </pc:spChg>
        <pc:spChg chg="del">
          <ac:chgData name="青島 吏輝" userId="de765149be1e90ca" providerId="LiveId" clId="{42A58767-ABBC-4D11-BD78-596A442B9ABD}" dt="2023-02-13T08:11:01.595" v="8540"/>
          <ac:spMkLst>
            <pc:docMk/>
            <pc:sldMk cId="1775878551" sldId="267"/>
            <ac:spMk id="3" creationId="{1563FE1B-9F3B-9E25-6D39-02252153C8C3}"/>
          </ac:spMkLst>
        </pc:spChg>
        <pc:spChg chg="add del mod">
          <ac:chgData name="青島 吏輝" userId="de765149be1e90ca" providerId="LiveId" clId="{42A58767-ABBC-4D11-BD78-596A442B9ABD}" dt="2023-02-16T04:34:01.577" v="17005" actId="21"/>
          <ac:spMkLst>
            <pc:docMk/>
            <pc:sldMk cId="1775878551" sldId="267"/>
            <ac:spMk id="4" creationId="{2371F522-3223-EABB-5B27-BC1E86217ADF}"/>
          </ac:spMkLst>
        </pc:spChg>
        <pc:spChg chg="add del mod">
          <ac:chgData name="青島 吏輝" userId="de765149be1e90ca" providerId="LiveId" clId="{42A58767-ABBC-4D11-BD78-596A442B9ABD}" dt="2023-02-19T16:47:14.340" v="23448" actId="21"/>
          <ac:spMkLst>
            <pc:docMk/>
            <pc:sldMk cId="1775878551" sldId="267"/>
            <ac:spMk id="4" creationId="{81B0D5C1-0126-38B2-8B4B-CC734BBA767F}"/>
          </ac:spMkLst>
        </pc:spChg>
        <pc:spChg chg="add del mod">
          <ac:chgData name="青島 吏輝" userId="de765149be1e90ca" providerId="LiveId" clId="{42A58767-ABBC-4D11-BD78-596A442B9ABD}" dt="2023-02-17T08:53:26.222" v="18944" actId="21"/>
          <ac:spMkLst>
            <pc:docMk/>
            <pc:sldMk cId="1775878551" sldId="267"/>
            <ac:spMk id="4" creationId="{B66CE32E-2128-FE90-561D-F818AFAB6C8E}"/>
          </ac:spMkLst>
        </pc:spChg>
        <pc:spChg chg="add del mod">
          <ac:chgData name="青島 吏輝" userId="de765149be1e90ca" providerId="LiveId" clId="{42A58767-ABBC-4D11-BD78-596A442B9ABD}" dt="2023-02-18T09:16:46.512" v="23361" actId="21"/>
          <ac:spMkLst>
            <pc:docMk/>
            <pc:sldMk cId="1775878551" sldId="267"/>
            <ac:spMk id="7" creationId="{AABB4821-AD55-C5FE-4205-36C57D7A25E5}"/>
          </ac:spMkLst>
        </pc:spChg>
        <pc:spChg chg="add del mod">
          <ac:chgData name="青島 吏輝" userId="de765149be1e90ca" providerId="LiveId" clId="{42A58767-ABBC-4D11-BD78-596A442B9ABD}" dt="2023-02-13T08:13:49.411" v="8591" actId="21"/>
          <ac:spMkLst>
            <pc:docMk/>
            <pc:sldMk cId="1775878551" sldId="267"/>
            <ac:spMk id="9" creationId="{1CAA7FF0-2B5B-B8BA-80B8-E31299B23663}"/>
          </ac:spMkLst>
        </pc:spChg>
        <pc:spChg chg="add del mod">
          <ac:chgData name="青島 吏輝" userId="de765149be1e90ca" providerId="LiveId" clId="{42A58767-ABBC-4D11-BD78-596A442B9ABD}" dt="2023-02-17T08:49:26.297" v="18913" actId="21"/>
          <ac:spMkLst>
            <pc:docMk/>
            <pc:sldMk cId="1775878551" sldId="267"/>
            <ac:spMk id="10" creationId="{72894D91-FD02-3054-97D5-CDDEBF1A0B4E}"/>
          </ac:spMkLst>
        </pc:spChg>
        <pc:spChg chg="add del mod">
          <ac:chgData name="青島 吏輝" userId="de765149be1e90ca" providerId="LiveId" clId="{42A58767-ABBC-4D11-BD78-596A442B9ABD}" dt="2023-02-15T18:22:34.242" v="15743"/>
          <ac:spMkLst>
            <pc:docMk/>
            <pc:sldMk cId="1775878551" sldId="267"/>
            <ac:spMk id="12" creationId="{1C823131-EA67-A1A1-11BE-CA8DB5534C63}"/>
          </ac:spMkLst>
        </pc:spChg>
        <pc:spChg chg="add mod">
          <ac:chgData name="青島 吏輝" userId="de765149be1e90ca" providerId="LiveId" clId="{42A58767-ABBC-4D11-BD78-596A442B9ABD}" dt="2023-02-18T05:15:29.109" v="20176" actId="1076"/>
          <ac:spMkLst>
            <pc:docMk/>
            <pc:sldMk cId="1775878551" sldId="267"/>
            <ac:spMk id="13" creationId="{DFBCBB6F-B1C9-4348-EF67-1FA22DE6E0F3}"/>
          </ac:spMkLst>
        </pc:spChg>
        <pc:spChg chg="add del mod">
          <ac:chgData name="青島 吏輝" userId="de765149be1e90ca" providerId="LiveId" clId="{42A58767-ABBC-4D11-BD78-596A442B9ABD}" dt="2023-02-15T18:57:38.312" v="15752"/>
          <ac:spMkLst>
            <pc:docMk/>
            <pc:sldMk cId="1775878551" sldId="267"/>
            <ac:spMk id="15" creationId="{E997ADE2-ED43-C04B-2F20-CA0573CAB9F8}"/>
          </ac:spMkLst>
        </pc:spChg>
        <pc:graphicFrameChg chg="add mod">
          <ac:chgData name="青島 吏輝" userId="de765149be1e90ca" providerId="LiveId" clId="{42A58767-ABBC-4D11-BD78-596A442B9ABD}" dt="2023-02-17T08:54:44.250" v="18971" actId="14100"/>
          <ac:graphicFrameMkLst>
            <pc:docMk/>
            <pc:sldMk cId="1775878551" sldId="267"/>
            <ac:graphicFrameMk id="3" creationId="{9113381F-C44C-0FB6-6A25-46ED8AFF9019}"/>
          </ac:graphicFrameMkLst>
        </pc:graphicFrameChg>
        <pc:picChg chg="add del mod">
          <ac:chgData name="青島 吏輝" userId="de765149be1e90ca" providerId="LiveId" clId="{42A58767-ABBC-4D11-BD78-596A442B9ABD}" dt="2023-02-15T18:22:29.255" v="15741" actId="21"/>
          <ac:picMkLst>
            <pc:docMk/>
            <pc:sldMk cId="1775878551" sldId="267"/>
            <ac:picMk id="4" creationId="{D00B2268-ECA6-F16A-21AC-7F2C60997006}"/>
          </ac:picMkLst>
        </pc:picChg>
        <pc:picChg chg="add del mod">
          <ac:chgData name="青島 吏輝" userId="de765149be1e90ca" providerId="LiveId" clId="{42A58767-ABBC-4D11-BD78-596A442B9ABD}" dt="2023-02-15T18:22:32.517" v="15742" actId="21"/>
          <ac:picMkLst>
            <pc:docMk/>
            <pc:sldMk cId="1775878551" sldId="267"/>
            <ac:picMk id="5" creationId="{887526BC-EF2B-67CC-546E-73E6B985D46E}"/>
          </ac:picMkLst>
        </pc:picChg>
        <pc:picChg chg="add mod ord">
          <ac:chgData name="青島 吏輝" userId="de765149be1e90ca" providerId="LiveId" clId="{42A58767-ABBC-4D11-BD78-596A442B9ABD}" dt="2023-02-17T08:54:38.857" v="18970" actId="1076"/>
          <ac:picMkLst>
            <pc:docMk/>
            <pc:sldMk cId="1775878551" sldId="267"/>
            <ac:picMk id="6" creationId="{1CBFBA7E-6903-1DB4-9808-B4BD907C1550}"/>
          </ac:picMkLst>
        </pc:picChg>
        <pc:picChg chg="add del mod">
          <ac:chgData name="青島 吏輝" userId="de765149be1e90ca" providerId="LiveId" clId="{42A58767-ABBC-4D11-BD78-596A442B9ABD}" dt="2023-02-15T18:22:39.302" v="15745" actId="21"/>
          <ac:picMkLst>
            <pc:docMk/>
            <pc:sldMk cId="1775878551" sldId="267"/>
            <ac:picMk id="6" creationId="{7972708B-A4F9-08CC-9762-079FE9EF2CC9}"/>
          </ac:picMkLst>
        </pc:picChg>
        <pc:picChg chg="add del mod">
          <ac:chgData name="青島 吏輝" userId="de765149be1e90ca" providerId="LiveId" clId="{42A58767-ABBC-4D11-BD78-596A442B9ABD}" dt="2023-02-15T18:57:32.135" v="15751" actId="21"/>
          <ac:picMkLst>
            <pc:docMk/>
            <pc:sldMk cId="1775878551" sldId="267"/>
            <ac:picMk id="9" creationId="{AAB8995C-60E1-907A-EBBC-C2B42BBB24E4}"/>
          </ac:picMkLst>
        </pc:picChg>
        <pc:picChg chg="add del mod">
          <ac:chgData name="青島 吏輝" userId="de765149be1e90ca" providerId="LiveId" clId="{42A58767-ABBC-4D11-BD78-596A442B9ABD}" dt="2023-02-15T18:57:26.074" v="15749" actId="21"/>
          <ac:picMkLst>
            <pc:docMk/>
            <pc:sldMk cId="1775878551" sldId="267"/>
            <ac:picMk id="13" creationId="{C3E39C00-8E49-7806-ABAB-D34104686E44}"/>
          </ac:picMkLst>
        </pc:picChg>
        <pc:picChg chg="add del mod ord">
          <ac:chgData name="青島 吏輝" userId="de765149be1e90ca" providerId="LiveId" clId="{42A58767-ABBC-4D11-BD78-596A442B9ABD}" dt="2023-02-17T08:52:31.862" v="18937" actId="1076"/>
          <ac:picMkLst>
            <pc:docMk/>
            <pc:sldMk cId="1775878551" sldId="267"/>
            <ac:picMk id="17" creationId="{6D7C44D1-2B03-28A2-733F-D87A62DCABBD}"/>
          </ac:picMkLst>
        </pc:picChg>
        <pc:picChg chg="add del mod modCrop">
          <ac:chgData name="青島 吏輝" userId="de765149be1e90ca" providerId="LiveId" clId="{42A58767-ABBC-4D11-BD78-596A442B9ABD}" dt="2023-02-18T09:16:30.544" v="23356" actId="21"/>
          <ac:picMkLst>
            <pc:docMk/>
            <pc:sldMk cId="1775878551" sldId="267"/>
            <ac:picMk id="19" creationId="{FE6197AF-01EA-5CB8-FB11-89CCDF4BF171}"/>
          </ac:picMkLst>
        </pc:picChg>
        <pc:picChg chg="add del mod modCrop">
          <ac:chgData name="青島 吏輝" userId="de765149be1e90ca" providerId="LiveId" clId="{42A58767-ABBC-4D11-BD78-596A442B9ABD}" dt="2023-02-18T09:16:35.377" v="23359" actId="21"/>
          <ac:picMkLst>
            <pc:docMk/>
            <pc:sldMk cId="1775878551" sldId="267"/>
            <ac:picMk id="21" creationId="{E015A534-A80B-182C-6639-57C139A22485}"/>
          </ac:picMkLst>
        </pc:picChg>
        <pc:picChg chg="add del mod ord modCrop">
          <ac:chgData name="青島 吏輝" userId="de765149be1e90ca" providerId="LiveId" clId="{42A58767-ABBC-4D11-BD78-596A442B9ABD}" dt="2023-02-18T09:16:33.182" v="23357" actId="21"/>
          <ac:picMkLst>
            <pc:docMk/>
            <pc:sldMk cId="1775878551" sldId="267"/>
            <ac:picMk id="23" creationId="{980580EB-236B-3462-F921-3AA31A0A1F5E}"/>
          </ac:picMkLst>
        </pc:picChg>
        <pc:cxnChg chg="add mod">
          <ac:chgData name="青島 吏輝" userId="de765149be1e90ca" providerId="LiveId" clId="{42A58767-ABBC-4D11-BD78-596A442B9ABD}" dt="2023-02-18T05:15:24.466" v="20175" actId="1076"/>
          <ac:cxnSpMkLst>
            <pc:docMk/>
            <pc:sldMk cId="1775878551" sldId="267"/>
            <ac:cxnSpMk id="8" creationId="{56B18194-1071-9AB0-90B9-4743D617DE30}"/>
          </ac:cxnSpMkLst>
        </pc:cxnChg>
        <pc:cxnChg chg="add mod">
          <ac:chgData name="青島 吏輝" userId="de765149be1e90ca" providerId="LiveId" clId="{42A58767-ABBC-4D11-BD78-596A442B9ABD}" dt="2023-02-18T05:15:42.843" v="20177" actId="13822"/>
          <ac:cxnSpMkLst>
            <pc:docMk/>
            <pc:sldMk cId="1775878551" sldId="267"/>
            <ac:cxnSpMk id="16" creationId="{2BDC6336-D9C2-BFCC-8C6D-2D7E2B66AA28}"/>
          </ac:cxnSpMkLst>
        </pc:cxnChg>
      </pc:sldChg>
      <pc:sldChg chg="addSp delSp modSp new del mod">
        <pc:chgData name="青島 吏輝" userId="de765149be1e90ca" providerId="LiveId" clId="{42A58767-ABBC-4D11-BD78-596A442B9ABD}" dt="2023-02-13T07:23:11.603" v="5170" actId="2696"/>
        <pc:sldMkLst>
          <pc:docMk/>
          <pc:sldMk cId="3370534613" sldId="267"/>
        </pc:sldMkLst>
        <pc:spChg chg="mod">
          <ac:chgData name="青島 吏輝" userId="de765149be1e90ca" providerId="LiveId" clId="{42A58767-ABBC-4D11-BD78-596A442B9ABD}" dt="2023-02-13T07:15:10.824" v="4995" actId="20577"/>
          <ac:spMkLst>
            <pc:docMk/>
            <pc:sldMk cId="3370534613" sldId="267"/>
            <ac:spMk id="2" creationId="{E1BA2646-C79A-9A14-E667-6E20AD366C99}"/>
          </ac:spMkLst>
        </pc:spChg>
        <pc:spChg chg="del">
          <ac:chgData name="青島 吏輝" userId="de765149be1e90ca" providerId="LiveId" clId="{42A58767-ABBC-4D11-BD78-596A442B9ABD}" dt="2023-02-13T07:14:29.320" v="4991"/>
          <ac:spMkLst>
            <pc:docMk/>
            <pc:sldMk cId="3370534613" sldId="267"/>
            <ac:spMk id="3" creationId="{9D084566-B4CD-CD04-A388-46FEC4F6BB8D}"/>
          </ac:spMkLst>
        </pc:spChg>
        <pc:spChg chg="add mod">
          <ac:chgData name="青島 吏輝" userId="de765149be1e90ca" providerId="LiveId" clId="{42A58767-ABBC-4D11-BD78-596A442B9ABD}" dt="2023-02-13T07:20:11.883" v="5169" actId="20577"/>
          <ac:spMkLst>
            <pc:docMk/>
            <pc:sldMk cId="3370534613" sldId="267"/>
            <ac:spMk id="5" creationId="{57EF1CAE-A7B1-7776-C6BB-674E175521A3}"/>
          </ac:spMkLst>
        </pc:spChg>
        <pc:spChg chg="add mod">
          <ac:chgData name="青島 吏輝" userId="de765149be1e90ca" providerId="LiveId" clId="{42A58767-ABBC-4D11-BD78-596A442B9ABD}" dt="2023-02-13T07:18:48.672" v="5078" actId="1076"/>
          <ac:spMkLst>
            <pc:docMk/>
            <pc:sldMk cId="3370534613" sldId="267"/>
            <ac:spMk id="6" creationId="{271BCE90-69DC-F490-B558-510B60C5AC6D}"/>
          </ac:spMkLst>
        </pc:spChg>
        <pc:graphicFrameChg chg="add mod">
          <ac:chgData name="青島 吏輝" userId="de765149be1e90ca" providerId="LiveId" clId="{42A58767-ABBC-4D11-BD78-596A442B9ABD}" dt="2023-02-13T07:16:21.068" v="5000" actId="1076"/>
          <ac:graphicFrameMkLst>
            <pc:docMk/>
            <pc:sldMk cId="3370534613" sldId="267"/>
            <ac:graphicFrameMk id="4" creationId="{CAAB0103-0AA1-4B13-BE2F-2BE359AE9C2A}"/>
          </ac:graphicFrameMkLst>
        </pc:graphicFrameChg>
      </pc:sldChg>
      <pc:sldChg chg="new del">
        <pc:chgData name="青島 吏輝" userId="de765149be1e90ca" providerId="LiveId" clId="{42A58767-ABBC-4D11-BD78-596A442B9ABD}" dt="2023-02-13T07:16:36.788" v="5002" actId="2696"/>
        <pc:sldMkLst>
          <pc:docMk/>
          <pc:sldMk cId="1224338683" sldId="268"/>
        </pc:sldMkLst>
      </pc:sldChg>
      <pc:sldChg chg="modSp new del mod ord">
        <pc:chgData name="青島 吏輝" userId="de765149be1e90ca" providerId="LiveId" clId="{42A58767-ABBC-4D11-BD78-596A442B9ABD}" dt="2023-02-16T00:39:32.944" v="16888" actId="2696"/>
        <pc:sldMkLst>
          <pc:docMk/>
          <pc:sldMk cId="3466858177" sldId="268"/>
        </pc:sldMkLst>
        <pc:spChg chg="mod">
          <ac:chgData name="青島 吏輝" userId="de765149be1e90ca" providerId="LiveId" clId="{42A58767-ABBC-4D11-BD78-596A442B9ABD}" dt="2023-02-13T09:10:42.824" v="9694" actId="20578"/>
          <ac:spMkLst>
            <pc:docMk/>
            <pc:sldMk cId="3466858177" sldId="268"/>
            <ac:spMk id="2" creationId="{3A8ADD54-A33F-CDAA-6D73-A910FA3EB362}"/>
          </ac:spMkLst>
        </pc:spChg>
        <pc:spChg chg="mod">
          <ac:chgData name="青島 吏輝" userId="de765149be1e90ca" providerId="LiveId" clId="{42A58767-ABBC-4D11-BD78-596A442B9ABD}" dt="2023-02-13T09:59:40.365" v="10444" actId="20577"/>
          <ac:spMkLst>
            <pc:docMk/>
            <pc:sldMk cId="3466858177" sldId="268"/>
            <ac:spMk id="3" creationId="{649937C8-13FD-74FE-7A47-C37B465D7AF3}"/>
          </ac:spMkLst>
        </pc:spChg>
      </pc:sldChg>
      <pc:sldChg chg="addSp delSp modSp new mod ord modNotesTx">
        <pc:chgData name="青島 吏輝" userId="de765149be1e90ca" providerId="LiveId" clId="{42A58767-ABBC-4D11-BD78-596A442B9ABD}" dt="2023-02-20T01:18:57.704" v="23484"/>
        <pc:sldMkLst>
          <pc:docMk/>
          <pc:sldMk cId="1283845418" sldId="269"/>
        </pc:sldMkLst>
        <pc:spChg chg="mod">
          <ac:chgData name="青島 吏輝" userId="de765149be1e90ca" providerId="LiveId" clId="{42A58767-ABBC-4D11-BD78-596A442B9ABD}" dt="2023-02-17T02:03:00.436" v="18364" actId="20577"/>
          <ac:spMkLst>
            <pc:docMk/>
            <pc:sldMk cId="1283845418" sldId="269"/>
            <ac:spMk id="2" creationId="{304055FA-397C-B608-D4EB-69F42B04CB8C}"/>
          </ac:spMkLst>
        </pc:spChg>
        <pc:spChg chg="add del mod">
          <ac:chgData name="青島 吏輝" userId="de765149be1e90ca" providerId="LiveId" clId="{42A58767-ABBC-4D11-BD78-596A442B9ABD}" dt="2023-02-15T05:06:38.104" v="11079"/>
          <ac:spMkLst>
            <pc:docMk/>
            <pc:sldMk cId="1283845418" sldId="269"/>
            <ac:spMk id="3" creationId="{2908C26C-9F01-6074-1C5B-D58AFFDF282A}"/>
          </ac:spMkLst>
        </pc:spChg>
        <pc:spChg chg="add del mod">
          <ac:chgData name="青島 吏輝" userId="de765149be1e90ca" providerId="LiveId" clId="{42A58767-ABBC-4D11-BD78-596A442B9ABD}" dt="2023-02-15T05:14:44.148" v="11218" actId="21"/>
          <ac:spMkLst>
            <pc:docMk/>
            <pc:sldMk cId="1283845418" sldId="269"/>
            <ac:spMk id="4" creationId="{46FBF1DD-F3E9-DA92-EFC4-25D210CBBC40}"/>
          </ac:spMkLst>
        </pc:spChg>
        <pc:spChg chg="add del mod">
          <ac:chgData name="青島 吏輝" userId="de765149be1e90ca" providerId="LiveId" clId="{42A58767-ABBC-4D11-BD78-596A442B9ABD}" dt="2023-02-16T04:33:52.280" v="16998"/>
          <ac:spMkLst>
            <pc:docMk/>
            <pc:sldMk cId="1283845418" sldId="269"/>
            <ac:spMk id="4" creationId="{669A9D98-E058-FBE2-DA12-BD0FD3246D4C}"/>
          </ac:spMkLst>
        </pc:spChg>
        <pc:spChg chg="add del mod ord">
          <ac:chgData name="青島 吏輝" userId="de765149be1e90ca" providerId="LiveId" clId="{42A58767-ABBC-4D11-BD78-596A442B9ABD}" dt="2023-02-15T05:16:20.608" v="11248" actId="21"/>
          <ac:spMkLst>
            <pc:docMk/>
            <pc:sldMk cId="1283845418" sldId="269"/>
            <ac:spMk id="5" creationId="{7D26E652-BAD5-7A7D-3099-7A5C9704CFE6}"/>
          </ac:spMkLst>
        </pc:spChg>
        <pc:spChg chg="add mod">
          <ac:chgData name="青島 吏輝" userId="de765149be1e90ca" providerId="LiveId" clId="{42A58767-ABBC-4D11-BD78-596A442B9ABD}" dt="2023-02-15T19:01:23.833" v="15815" actId="1076"/>
          <ac:spMkLst>
            <pc:docMk/>
            <pc:sldMk cId="1283845418" sldId="269"/>
            <ac:spMk id="6" creationId="{DCB0B9BF-0739-7CC6-3E5B-DDB2CD6132E4}"/>
          </ac:spMkLst>
        </pc:spChg>
        <pc:spChg chg="add mod">
          <ac:chgData name="青島 吏輝" userId="de765149be1e90ca" providerId="LiveId" clId="{42A58767-ABBC-4D11-BD78-596A442B9ABD}" dt="2023-02-15T05:32:32.340" v="11440" actId="1076"/>
          <ac:spMkLst>
            <pc:docMk/>
            <pc:sldMk cId="1283845418" sldId="269"/>
            <ac:spMk id="7" creationId="{EF14650B-B3D3-28BE-5ACF-63C62C8717E6}"/>
          </ac:spMkLst>
        </pc:spChg>
        <pc:spChg chg="add del mod">
          <ac:chgData name="青島 吏輝" userId="de765149be1e90ca" providerId="LiveId" clId="{42A58767-ABBC-4D11-BD78-596A442B9ABD}" dt="2023-02-17T02:14:14.217" v="18587" actId="21"/>
          <ac:spMkLst>
            <pc:docMk/>
            <pc:sldMk cId="1283845418" sldId="269"/>
            <ac:spMk id="8" creationId="{76FC36DC-BF08-784F-BD5F-95CF89C32505}"/>
          </ac:spMkLst>
        </pc:spChg>
        <pc:spChg chg="add mod">
          <ac:chgData name="青島 吏輝" userId="de765149be1e90ca" providerId="LiveId" clId="{42A58767-ABBC-4D11-BD78-596A442B9ABD}" dt="2023-02-17T02:03:18.470" v="18367" actId="1076"/>
          <ac:spMkLst>
            <pc:docMk/>
            <pc:sldMk cId="1283845418" sldId="269"/>
            <ac:spMk id="9" creationId="{780CCBED-3A73-FF82-AF4C-5986B869FA96}"/>
          </ac:spMkLst>
        </pc:spChg>
        <pc:spChg chg="add mod">
          <ac:chgData name="青島 吏輝" userId="de765149be1e90ca" providerId="LiveId" clId="{42A58767-ABBC-4D11-BD78-596A442B9ABD}" dt="2023-02-15T05:30:53.064" v="11388" actId="14100"/>
          <ac:spMkLst>
            <pc:docMk/>
            <pc:sldMk cId="1283845418" sldId="269"/>
            <ac:spMk id="10" creationId="{1C70F7B0-6881-FA53-FAFA-58BF955CA8DF}"/>
          </ac:spMkLst>
        </pc:spChg>
        <pc:spChg chg="add mod">
          <ac:chgData name="青島 吏輝" userId="de765149be1e90ca" providerId="LiveId" clId="{42A58767-ABBC-4D11-BD78-596A442B9ABD}" dt="2023-02-17T02:04:25.140" v="18375" actId="1076"/>
          <ac:spMkLst>
            <pc:docMk/>
            <pc:sldMk cId="1283845418" sldId="269"/>
            <ac:spMk id="11" creationId="{C0392AE0-4A7E-0899-9BC8-1447A0DC3FB4}"/>
          </ac:spMkLst>
        </pc:spChg>
        <pc:spChg chg="add mod">
          <ac:chgData name="青島 吏輝" userId="de765149be1e90ca" providerId="LiveId" clId="{42A58767-ABBC-4D11-BD78-596A442B9ABD}" dt="2023-02-17T02:09:21.941" v="18496" actId="14100"/>
          <ac:spMkLst>
            <pc:docMk/>
            <pc:sldMk cId="1283845418" sldId="269"/>
            <ac:spMk id="12" creationId="{F08597CD-16FA-0A1F-16BF-3A7285229CEC}"/>
          </ac:spMkLst>
        </pc:spChg>
        <pc:spChg chg="add mod">
          <ac:chgData name="青島 吏輝" userId="de765149be1e90ca" providerId="LiveId" clId="{42A58767-ABBC-4D11-BD78-596A442B9ABD}" dt="2023-02-17T02:14:08.628" v="18586" actId="1076"/>
          <ac:spMkLst>
            <pc:docMk/>
            <pc:sldMk cId="1283845418" sldId="269"/>
            <ac:spMk id="13" creationId="{EEA4EAEA-A959-FC10-6D39-899F56595ED1}"/>
          </ac:spMkLst>
        </pc:spChg>
        <pc:spChg chg="add del mod">
          <ac:chgData name="青島 吏輝" userId="de765149be1e90ca" providerId="LiveId" clId="{42A58767-ABBC-4D11-BD78-596A442B9ABD}" dt="2023-02-15T10:42:18.176" v="14928" actId="21"/>
          <ac:spMkLst>
            <pc:docMk/>
            <pc:sldMk cId="1283845418" sldId="269"/>
            <ac:spMk id="14" creationId="{F2B9A024-703D-F31A-D1DC-F4C2818E0C79}"/>
          </ac:spMkLst>
        </pc:spChg>
        <pc:spChg chg="add mod">
          <ac:chgData name="青島 吏輝" userId="de765149be1e90ca" providerId="LiveId" clId="{42A58767-ABBC-4D11-BD78-596A442B9ABD}" dt="2023-02-17T02:09:35.721" v="18497" actId="1076"/>
          <ac:spMkLst>
            <pc:docMk/>
            <pc:sldMk cId="1283845418" sldId="269"/>
            <ac:spMk id="16" creationId="{85AEA18D-0C42-F076-5577-E48F56B51F21}"/>
          </ac:spMkLst>
        </pc:spChg>
        <pc:spChg chg="add mod">
          <ac:chgData name="青島 吏輝" userId="de765149be1e90ca" providerId="LiveId" clId="{42A58767-ABBC-4D11-BD78-596A442B9ABD}" dt="2023-02-17T02:14:03.138" v="18585" actId="1076"/>
          <ac:spMkLst>
            <pc:docMk/>
            <pc:sldMk cId="1283845418" sldId="269"/>
            <ac:spMk id="17" creationId="{C9C818CF-13A5-6922-0047-3757A1AC7D75}"/>
          </ac:spMkLst>
        </pc:spChg>
        <pc:spChg chg="add mod">
          <ac:chgData name="青島 吏輝" userId="de765149be1e90ca" providerId="LiveId" clId="{42A58767-ABBC-4D11-BD78-596A442B9ABD}" dt="2023-02-17T02:13:34.989" v="18572" actId="1076"/>
          <ac:spMkLst>
            <pc:docMk/>
            <pc:sldMk cId="1283845418" sldId="269"/>
            <ac:spMk id="19" creationId="{8C645C72-FB51-9872-BA7B-822DEC730BB9}"/>
          </ac:spMkLst>
        </pc:spChg>
        <pc:spChg chg="add del mod">
          <ac:chgData name="青島 吏輝" userId="de765149be1e90ca" providerId="LiveId" clId="{42A58767-ABBC-4D11-BD78-596A442B9ABD}" dt="2023-02-17T02:12:44.050" v="18565" actId="1076"/>
          <ac:spMkLst>
            <pc:docMk/>
            <pc:sldMk cId="1283845418" sldId="269"/>
            <ac:spMk id="20" creationId="{803074BC-0F50-49D8-0C29-B40626D03BB3}"/>
          </ac:spMkLst>
        </pc:spChg>
        <pc:spChg chg="add mod">
          <ac:chgData name="青島 吏輝" userId="de765149be1e90ca" providerId="LiveId" clId="{42A58767-ABBC-4D11-BD78-596A442B9ABD}" dt="2023-02-17T02:08:38.836" v="18487" actId="1076"/>
          <ac:spMkLst>
            <pc:docMk/>
            <pc:sldMk cId="1283845418" sldId="269"/>
            <ac:spMk id="21" creationId="{C5180783-F8F8-410D-438A-130083D94DAA}"/>
          </ac:spMkLst>
        </pc:spChg>
        <pc:spChg chg="add del mod">
          <ac:chgData name="青島 吏輝" userId="de765149be1e90ca" providerId="LiveId" clId="{42A58767-ABBC-4D11-BD78-596A442B9ABD}" dt="2023-02-16T04:32:30.091" v="16987" actId="21"/>
          <ac:spMkLst>
            <pc:docMk/>
            <pc:sldMk cId="1283845418" sldId="269"/>
            <ac:spMk id="32" creationId="{CE4FF46B-8373-A718-D68C-8984EF289A5A}"/>
          </ac:spMkLst>
        </pc:spChg>
        <pc:spChg chg="add mod">
          <ac:chgData name="青島 吏輝" userId="de765149be1e90ca" providerId="LiveId" clId="{42A58767-ABBC-4D11-BD78-596A442B9ABD}" dt="2023-02-17T02:06:28.473" v="18432" actId="1076"/>
          <ac:spMkLst>
            <pc:docMk/>
            <pc:sldMk cId="1283845418" sldId="269"/>
            <ac:spMk id="34" creationId="{0EDFC067-E5A2-311B-61E8-91CCBE0DE942}"/>
          </ac:spMkLst>
        </pc:spChg>
        <pc:spChg chg="add mod">
          <ac:chgData name="青島 吏輝" userId="de765149be1e90ca" providerId="LiveId" clId="{42A58767-ABBC-4D11-BD78-596A442B9ABD}" dt="2023-02-18T06:58:17.952" v="20496" actId="1076"/>
          <ac:spMkLst>
            <pc:docMk/>
            <pc:sldMk cId="1283845418" sldId="269"/>
            <ac:spMk id="37" creationId="{BD0ED626-6CA4-25EB-14FD-1A08B066A13B}"/>
          </ac:spMkLst>
        </pc:spChg>
        <pc:spChg chg="add mod">
          <ac:chgData name="青島 吏輝" userId="de765149be1e90ca" providerId="LiveId" clId="{42A58767-ABBC-4D11-BD78-596A442B9ABD}" dt="2023-02-17T02:13:05.423" v="18568" actId="1076"/>
          <ac:spMkLst>
            <pc:docMk/>
            <pc:sldMk cId="1283845418" sldId="269"/>
            <ac:spMk id="39" creationId="{C160922B-1648-FB4F-418C-DB27C56C15F9}"/>
          </ac:spMkLst>
        </pc:spChg>
        <pc:picChg chg="add del mod">
          <ac:chgData name="青島 吏輝" userId="de765149be1e90ca" providerId="LiveId" clId="{42A58767-ABBC-4D11-BD78-596A442B9ABD}" dt="2023-02-16T04:33:57.245" v="17004"/>
          <ac:picMkLst>
            <pc:docMk/>
            <pc:sldMk cId="1283845418" sldId="269"/>
            <ac:picMk id="3" creationId="{E8577425-53A9-932F-3DDD-128384BD7720}"/>
          </ac:picMkLst>
        </pc:picChg>
        <pc:picChg chg="add mod">
          <ac:chgData name="青島 吏輝" userId="de765149be1e90ca" providerId="LiveId" clId="{42A58767-ABBC-4D11-BD78-596A442B9ABD}" dt="2023-02-19T01:36:40.308" v="23391" actId="1076"/>
          <ac:picMkLst>
            <pc:docMk/>
            <pc:sldMk cId="1283845418" sldId="269"/>
            <ac:picMk id="4" creationId="{24C8165A-7D91-3A2A-A3A4-31ED0A8CCB61}"/>
          </ac:picMkLst>
        </pc:picChg>
        <pc:picChg chg="add del mod">
          <ac:chgData name="青島 吏輝" userId="de765149be1e90ca" providerId="LiveId" clId="{42A58767-ABBC-4D11-BD78-596A442B9ABD}" dt="2023-02-19T01:36:54.268" v="23394" actId="21"/>
          <ac:picMkLst>
            <pc:docMk/>
            <pc:sldMk cId="1283845418" sldId="269"/>
            <ac:picMk id="5" creationId="{6BF206D5-93C1-DA2E-7FD6-7F90E56C9643}"/>
          </ac:picMkLst>
        </pc:picChg>
        <pc:picChg chg="add del">
          <ac:chgData name="青島 吏輝" userId="de765149be1e90ca" providerId="LiveId" clId="{42A58767-ABBC-4D11-BD78-596A442B9ABD}" dt="2023-02-15T05:12:18.983" v="11156"/>
          <ac:picMkLst>
            <pc:docMk/>
            <pc:sldMk cId="1283845418" sldId="269"/>
            <ac:picMk id="9" creationId="{765264D7-0BCD-8B45-A960-E48AF6FAFA4A}"/>
          </ac:picMkLst>
        </pc:picChg>
        <pc:picChg chg="add mod">
          <ac:chgData name="青島 吏輝" userId="de765149be1e90ca" providerId="LiveId" clId="{42A58767-ABBC-4D11-BD78-596A442B9ABD}" dt="2023-02-17T02:04:25.140" v="18375" actId="1076"/>
          <ac:picMkLst>
            <pc:docMk/>
            <pc:sldMk cId="1283845418" sldId="269"/>
            <ac:picMk id="18" creationId="{7DDD2024-BCD8-7539-2B10-398400FF1364}"/>
          </ac:picMkLst>
        </pc:picChg>
        <pc:picChg chg="add del mod">
          <ac:chgData name="青島 吏輝" userId="de765149be1e90ca" providerId="LiveId" clId="{42A58767-ABBC-4D11-BD78-596A442B9ABD}" dt="2023-02-15T19:02:15.298" v="15823"/>
          <ac:picMkLst>
            <pc:docMk/>
            <pc:sldMk cId="1283845418" sldId="269"/>
            <ac:picMk id="23" creationId="{2B8CEFC3-435A-C559-AF9F-D9536FA7A960}"/>
          </ac:picMkLst>
        </pc:picChg>
        <pc:picChg chg="add del mod">
          <ac:chgData name="青島 吏輝" userId="de765149be1e90ca" providerId="LiveId" clId="{42A58767-ABBC-4D11-BD78-596A442B9ABD}" dt="2023-02-15T19:04:05.088" v="15829" actId="21"/>
          <ac:picMkLst>
            <pc:docMk/>
            <pc:sldMk cId="1283845418" sldId="269"/>
            <ac:picMk id="25" creationId="{9AEA689C-0893-ECD6-B79D-CF4507CEC269}"/>
          </ac:picMkLst>
        </pc:picChg>
        <pc:picChg chg="add del mod">
          <ac:chgData name="青島 吏輝" userId="de765149be1e90ca" providerId="LiveId" clId="{42A58767-ABBC-4D11-BD78-596A442B9ABD}" dt="2023-02-15T19:04:44.598" v="15842"/>
          <ac:picMkLst>
            <pc:docMk/>
            <pc:sldMk cId="1283845418" sldId="269"/>
            <ac:picMk id="27" creationId="{B59D0B7A-9A47-AC07-8737-957EB2D46A6E}"/>
          </ac:picMkLst>
        </pc:picChg>
        <pc:picChg chg="add del mod modCrop">
          <ac:chgData name="青島 吏輝" userId="de765149be1e90ca" providerId="LiveId" clId="{42A58767-ABBC-4D11-BD78-596A442B9ABD}" dt="2023-02-15T19:06:00.648" v="15858" actId="21"/>
          <ac:picMkLst>
            <pc:docMk/>
            <pc:sldMk cId="1283845418" sldId="269"/>
            <ac:picMk id="29" creationId="{A13AADA7-7CC3-6337-9EE6-CE412BACFA16}"/>
          </ac:picMkLst>
        </pc:picChg>
        <pc:picChg chg="add del mod modCrop">
          <ac:chgData name="青島 吏輝" userId="de765149be1e90ca" providerId="LiveId" clId="{42A58767-ABBC-4D11-BD78-596A442B9ABD}" dt="2023-02-15T19:34:36.284" v="16698" actId="21"/>
          <ac:picMkLst>
            <pc:docMk/>
            <pc:sldMk cId="1283845418" sldId="269"/>
            <ac:picMk id="31" creationId="{2AF88084-3B56-355E-C74E-758CF96B4B30}"/>
          </ac:picMkLst>
        </pc:picChg>
        <pc:picChg chg="add del mod">
          <ac:chgData name="青島 吏輝" userId="de765149be1e90ca" providerId="LiveId" clId="{42A58767-ABBC-4D11-BD78-596A442B9ABD}" dt="2023-02-16T04:31:53.947" v="16980" actId="21"/>
          <ac:picMkLst>
            <pc:docMk/>
            <pc:sldMk cId="1283845418" sldId="269"/>
            <ac:picMk id="38" creationId="{E7204159-9FBC-C46C-AFDD-1A87CD1AF860}"/>
          </ac:picMkLst>
        </pc:picChg>
        <pc:cxnChg chg="add mod">
          <ac:chgData name="青島 吏輝" userId="de765149be1e90ca" providerId="LiveId" clId="{42A58767-ABBC-4D11-BD78-596A442B9ABD}" dt="2023-02-17T02:05:02.028" v="18384" actId="14100"/>
          <ac:cxnSpMkLst>
            <pc:docMk/>
            <pc:sldMk cId="1283845418" sldId="269"/>
            <ac:cxnSpMk id="15" creationId="{62EF8690-D5F3-E640-8A0F-B275D14C6D89}"/>
          </ac:cxnSpMkLst>
        </pc:cxnChg>
        <pc:cxnChg chg="add mod">
          <ac:chgData name="青島 吏輝" userId="de765149be1e90ca" providerId="LiveId" clId="{42A58767-ABBC-4D11-BD78-596A442B9ABD}" dt="2023-02-17T02:06:28.473" v="18432" actId="1076"/>
          <ac:cxnSpMkLst>
            <pc:docMk/>
            <pc:sldMk cId="1283845418" sldId="269"/>
            <ac:cxnSpMk id="29" creationId="{A53CD774-BE32-E613-CD9E-54C76BA361DF}"/>
          </ac:cxnSpMkLst>
        </pc:cxnChg>
        <pc:cxnChg chg="add del mod">
          <ac:chgData name="青島 吏輝" userId="de765149be1e90ca" providerId="LiveId" clId="{42A58767-ABBC-4D11-BD78-596A442B9ABD}" dt="2023-02-15T19:34:48.932" v="16702" actId="21"/>
          <ac:cxnSpMkLst>
            <pc:docMk/>
            <pc:sldMk cId="1283845418" sldId="269"/>
            <ac:cxnSpMk id="34" creationId="{708B1172-C88D-0CD1-2D90-504A59C4D674}"/>
          </ac:cxnSpMkLst>
        </pc:cxnChg>
        <pc:cxnChg chg="add mod">
          <ac:chgData name="青島 吏輝" userId="de765149be1e90ca" providerId="LiveId" clId="{42A58767-ABBC-4D11-BD78-596A442B9ABD}" dt="2023-02-18T06:58:17.952" v="20496" actId="1076"/>
          <ac:cxnSpMkLst>
            <pc:docMk/>
            <pc:sldMk cId="1283845418" sldId="269"/>
            <ac:cxnSpMk id="40" creationId="{91724C21-E2E3-A3F4-089C-EF5731B658BC}"/>
          </ac:cxnSpMkLst>
        </pc:cxnChg>
        <pc:cxnChg chg="add mod">
          <ac:chgData name="青島 吏輝" userId="de765149be1e90ca" providerId="LiveId" clId="{42A58767-ABBC-4D11-BD78-596A442B9ABD}" dt="2023-02-17T02:13:05.423" v="18568" actId="1076"/>
          <ac:cxnSpMkLst>
            <pc:docMk/>
            <pc:sldMk cId="1283845418" sldId="269"/>
            <ac:cxnSpMk id="43" creationId="{39F8385E-E0EC-0B51-CAC8-F7FAC989EF97}"/>
          </ac:cxnSpMkLst>
        </pc:cxnChg>
      </pc:sldChg>
      <pc:sldChg chg="addSp delSp modSp new del mod ord modNotesTx">
        <pc:chgData name="青島 吏輝" userId="de765149be1e90ca" providerId="LiveId" clId="{42A58767-ABBC-4D11-BD78-596A442B9ABD}" dt="2023-02-15T19:37:12.654" v="16725" actId="2696"/>
        <pc:sldMkLst>
          <pc:docMk/>
          <pc:sldMk cId="2939179038" sldId="270"/>
        </pc:sldMkLst>
        <pc:spChg chg="mod">
          <ac:chgData name="青島 吏輝" userId="de765149be1e90ca" providerId="LiveId" clId="{42A58767-ABBC-4D11-BD78-596A442B9ABD}" dt="2023-02-15T07:33:35.372" v="13176" actId="20577"/>
          <ac:spMkLst>
            <pc:docMk/>
            <pc:sldMk cId="2939179038" sldId="270"/>
            <ac:spMk id="2" creationId="{552CF9AC-7268-AAE1-A550-0554D9242F2E}"/>
          </ac:spMkLst>
        </pc:spChg>
        <pc:spChg chg="del">
          <ac:chgData name="青島 吏輝" userId="de765149be1e90ca" providerId="LiveId" clId="{42A58767-ABBC-4D11-BD78-596A442B9ABD}" dt="2023-02-15T07:31:44.068" v="13130"/>
          <ac:spMkLst>
            <pc:docMk/>
            <pc:sldMk cId="2939179038" sldId="270"/>
            <ac:spMk id="3" creationId="{E3173D9D-4362-BC21-64D5-1DDB06264FFB}"/>
          </ac:spMkLst>
        </pc:spChg>
        <pc:spChg chg="add del mod">
          <ac:chgData name="青島 吏輝" userId="de765149be1e90ca" providerId="LiveId" clId="{42A58767-ABBC-4D11-BD78-596A442B9ABD}" dt="2023-02-15T07:54:43.345" v="13369"/>
          <ac:spMkLst>
            <pc:docMk/>
            <pc:sldMk cId="2939179038" sldId="270"/>
            <ac:spMk id="5" creationId="{65DBF9F1-FB78-676D-5DAC-BE3951F4A59A}"/>
          </ac:spMkLst>
        </pc:spChg>
        <pc:spChg chg="add mod">
          <ac:chgData name="青島 吏輝" userId="de765149be1e90ca" providerId="LiveId" clId="{42A58767-ABBC-4D11-BD78-596A442B9ABD}" dt="2023-02-15T09:47:28.359" v="14588" actId="207"/>
          <ac:spMkLst>
            <pc:docMk/>
            <pc:sldMk cId="2939179038" sldId="270"/>
            <ac:spMk id="6" creationId="{431CA6D8-17EA-5FD1-7736-1ADE46FD76F6}"/>
          </ac:spMkLst>
        </pc:spChg>
        <pc:spChg chg="add del mod">
          <ac:chgData name="青島 吏輝" userId="de765149be1e90ca" providerId="LiveId" clId="{42A58767-ABBC-4D11-BD78-596A442B9ABD}" dt="2023-02-15T09:46:34.498" v="14540" actId="478"/>
          <ac:spMkLst>
            <pc:docMk/>
            <pc:sldMk cId="2939179038" sldId="270"/>
            <ac:spMk id="7" creationId="{55B755C9-784D-EDAD-4335-82C62D04D18C}"/>
          </ac:spMkLst>
        </pc:spChg>
        <pc:spChg chg="add del mod">
          <ac:chgData name="青島 吏輝" userId="de765149be1e90ca" providerId="LiveId" clId="{42A58767-ABBC-4D11-BD78-596A442B9ABD}" dt="2023-02-15T09:46:23.012" v="14538"/>
          <ac:spMkLst>
            <pc:docMk/>
            <pc:sldMk cId="2939179038" sldId="270"/>
            <ac:spMk id="8" creationId="{BFE7AD91-7D73-0638-2392-93E67F972A90}"/>
          </ac:spMkLst>
        </pc:spChg>
        <pc:spChg chg="add del mod">
          <ac:chgData name="青島 吏輝" userId="de765149be1e90ca" providerId="LiveId" clId="{42A58767-ABBC-4D11-BD78-596A442B9ABD}" dt="2023-02-15T09:46:48.413" v="14545"/>
          <ac:spMkLst>
            <pc:docMk/>
            <pc:sldMk cId="2939179038" sldId="270"/>
            <ac:spMk id="9" creationId="{7300D7D6-8FDF-01E9-E162-15ADB765CBC1}"/>
          </ac:spMkLst>
        </pc:spChg>
        <pc:spChg chg="add mod">
          <ac:chgData name="青島 吏輝" userId="de765149be1e90ca" providerId="LiveId" clId="{42A58767-ABBC-4D11-BD78-596A442B9ABD}" dt="2023-02-15T09:48:31.275" v="14617" actId="1076"/>
          <ac:spMkLst>
            <pc:docMk/>
            <pc:sldMk cId="2939179038" sldId="270"/>
            <ac:spMk id="11" creationId="{B8150512-C8F0-5F7F-5894-538D8968952D}"/>
          </ac:spMkLst>
        </pc:spChg>
        <pc:spChg chg="add del">
          <ac:chgData name="青島 吏輝" userId="de765149be1e90ca" providerId="LiveId" clId="{42A58767-ABBC-4D11-BD78-596A442B9ABD}" dt="2023-02-15T09:49:47.479" v="14620" actId="22"/>
          <ac:spMkLst>
            <pc:docMk/>
            <pc:sldMk cId="2939179038" sldId="270"/>
            <ac:spMk id="13" creationId="{1A27C95D-F9D7-DAD5-2EA8-561514E482CC}"/>
          </ac:spMkLst>
        </pc:spChg>
        <pc:spChg chg="add del mod">
          <ac:chgData name="青島 吏輝" userId="de765149be1e90ca" providerId="LiveId" clId="{42A58767-ABBC-4D11-BD78-596A442B9ABD}" dt="2023-02-15T09:50:13.686" v="14626" actId="22"/>
          <ac:spMkLst>
            <pc:docMk/>
            <pc:sldMk cId="2939179038" sldId="270"/>
            <ac:spMk id="15" creationId="{F84D591C-D69F-CEAF-73AF-F5CD78266605}"/>
          </ac:spMkLst>
        </pc:spChg>
        <pc:graphicFrameChg chg="add mod">
          <ac:chgData name="青島 吏輝" userId="de765149be1e90ca" providerId="LiveId" clId="{42A58767-ABBC-4D11-BD78-596A442B9ABD}" dt="2023-02-15T07:33:12.525" v="13136" actId="1076"/>
          <ac:graphicFrameMkLst>
            <pc:docMk/>
            <pc:sldMk cId="2939179038" sldId="270"/>
            <ac:graphicFrameMk id="4" creationId="{0F473BD0-79BA-478B-8D11-E6266E899DE3}"/>
          </ac:graphicFrameMkLst>
        </pc:graphicFrameChg>
      </pc:sldChg>
      <pc:sldChg chg="addSp delSp modSp new mod modAnim modNotesTx">
        <pc:chgData name="青島 吏輝" userId="de765149be1e90ca" providerId="LiveId" clId="{42A58767-ABBC-4D11-BD78-596A442B9ABD}" dt="2023-02-20T01:20:53.068" v="23489"/>
        <pc:sldMkLst>
          <pc:docMk/>
          <pc:sldMk cId="3607778465" sldId="270"/>
        </pc:sldMkLst>
        <pc:spChg chg="mod">
          <ac:chgData name="青島 吏輝" userId="de765149be1e90ca" providerId="LiveId" clId="{42A58767-ABBC-4D11-BD78-596A442B9ABD}" dt="2023-02-16T12:21:57.461" v="17457" actId="20577"/>
          <ac:spMkLst>
            <pc:docMk/>
            <pc:sldMk cId="3607778465" sldId="270"/>
            <ac:spMk id="2" creationId="{D4843D42-0F8B-E38E-4193-4BE731DE7214}"/>
          </ac:spMkLst>
        </pc:spChg>
        <pc:spChg chg="del mod">
          <ac:chgData name="青島 吏輝" userId="de765149be1e90ca" providerId="LiveId" clId="{42A58767-ABBC-4D11-BD78-596A442B9ABD}" dt="2023-02-16T12:16:38.029" v="17353"/>
          <ac:spMkLst>
            <pc:docMk/>
            <pc:sldMk cId="3607778465" sldId="270"/>
            <ac:spMk id="3" creationId="{E0F9226D-EE50-43D9-166C-237F1D806E80}"/>
          </ac:spMkLst>
        </pc:spChg>
        <pc:spChg chg="add mod">
          <ac:chgData name="青島 吏輝" userId="de765149be1e90ca" providerId="LiveId" clId="{42A58767-ABBC-4D11-BD78-596A442B9ABD}" dt="2023-02-19T17:22:53.972" v="23475" actId="207"/>
          <ac:spMkLst>
            <pc:docMk/>
            <pc:sldMk cId="3607778465" sldId="270"/>
            <ac:spMk id="5" creationId="{44BBF955-2835-6F72-0759-A1B23DDE1D42}"/>
          </ac:spMkLst>
        </pc:spChg>
        <pc:spChg chg="add del mod">
          <ac:chgData name="青島 吏輝" userId="de765149be1e90ca" providerId="LiveId" clId="{42A58767-ABBC-4D11-BD78-596A442B9ABD}" dt="2023-02-17T03:45:41.213" v="18759"/>
          <ac:spMkLst>
            <pc:docMk/>
            <pc:sldMk cId="3607778465" sldId="270"/>
            <ac:spMk id="6" creationId="{A227A8E1-912D-FDE5-5CEF-58DACC0D7779}"/>
          </ac:spMkLst>
        </pc:spChg>
        <pc:spChg chg="add mod">
          <ac:chgData name="青島 吏輝" userId="de765149be1e90ca" providerId="LiveId" clId="{42A58767-ABBC-4D11-BD78-596A442B9ABD}" dt="2023-02-18T07:34:44.147" v="21293" actId="1076"/>
          <ac:spMkLst>
            <pc:docMk/>
            <pc:sldMk cId="3607778465" sldId="270"/>
            <ac:spMk id="9" creationId="{A067F58F-0B4A-589D-D0F7-15335FDE9166}"/>
          </ac:spMkLst>
        </pc:spChg>
        <pc:spChg chg="add mod">
          <ac:chgData name="青島 吏輝" userId="de765149be1e90ca" providerId="LiveId" clId="{42A58767-ABBC-4D11-BD78-596A442B9ABD}" dt="2023-02-18T07:34:38.778" v="21292" actId="1076"/>
          <ac:spMkLst>
            <pc:docMk/>
            <pc:sldMk cId="3607778465" sldId="270"/>
            <ac:spMk id="12" creationId="{BBFD7DA9-6550-3267-55A8-F28EC82111F7}"/>
          </ac:spMkLst>
        </pc:spChg>
        <pc:spChg chg="add mod">
          <ac:chgData name="青島 吏輝" userId="de765149be1e90ca" providerId="LiveId" clId="{42A58767-ABBC-4D11-BD78-596A442B9ABD}" dt="2023-02-18T09:10:37.088" v="23349" actId="20577"/>
          <ac:spMkLst>
            <pc:docMk/>
            <pc:sldMk cId="3607778465" sldId="270"/>
            <ac:spMk id="13" creationId="{C5FC51EC-FF29-4B1A-BF4C-E0AF5730BFCC}"/>
          </ac:spMkLst>
        </pc:spChg>
        <pc:spChg chg="add del mod">
          <ac:chgData name="青島 吏輝" userId="de765149be1e90ca" providerId="LiveId" clId="{42A58767-ABBC-4D11-BD78-596A442B9ABD}" dt="2023-02-18T07:35:44.920" v="21302" actId="21"/>
          <ac:spMkLst>
            <pc:docMk/>
            <pc:sldMk cId="3607778465" sldId="270"/>
            <ac:spMk id="19" creationId="{1AAB62F0-04D0-BAD9-2427-ADA2A0316EA4}"/>
          </ac:spMkLst>
        </pc:spChg>
        <pc:spChg chg="add mod">
          <ac:chgData name="青島 吏輝" userId="de765149be1e90ca" providerId="LiveId" clId="{42A58767-ABBC-4D11-BD78-596A442B9ABD}" dt="2023-02-18T09:08:08.332" v="23305" actId="14100"/>
          <ac:spMkLst>
            <pc:docMk/>
            <pc:sldMk cId="3607778465" sldId="270"/>
            <ac:spMk id="20" creationId="{DE509B38-E115-7C06-15ED-48A32EEFF281}"/>
          </ac:spMkLst>
        </pc:spChg>
        <pc:spChg chg="add mod">
          <ac:chgData name="青島 吏輝" userId="de765149be1e90ca" providerId="LiveId" clId="{42A58767-ABBC-4D11-BD78-596A442B9ABD}" dt="2023-02-18T09:10:28.195" v="23335" actId="20577"/>
          <ac:spMkLst>
            <pc:docMk/>
            <pc:sldMk cId="3607778465" sldId="270"/>
            <ac:spMk id="22" creationId="{1CC06667-FAC5-C793-BDE1-E7E9F29CF65D}"/>
          </ac:spMkLst>
        </pc:spChg>
        <pc:spChg chg="add mod">
          <ac:chgData name="青島 吏輝" userId="de765149be1e90ca" providerId="LiveId" clId="{42A58767-ABBC-4D11-BD78-596A442B9ABD}" dt="2023-02-18T09:09:09.288" v="23316" actId="1076"/>
          <ac:spMkLst>
            <pc:docMk/>
            <pc:sldMk cId="3607778465" sldId="270"/>
            <ac:spMk id="23" creationId="{D15474AC-79AD-8E3B-99A8-3E799F8DC68F}"/>
          </ac:spMkLst>
        </pc:spChg>
        <pc:graphicFrameChg chg="add del mod">
          <ac:chgData name="青島 吏輝" userId="de765149be1e90ca" providerId="LiveId" clId="{42A58767-ABBC-4D11-BD78-596A442B9ABD}" dt="2023-02-17T03:45:39.202" v="18757" actId="21"/>
          <ac:graphicFrameMkLst>
            <pc:docMk/>
            <pc:sldMk cId="3607778465" sldId="270"/>
            <ac:graphicFrameMk id="4" creationId="{18A657EF-55C5-469E-86A1-BDC14BF876A8}"/>
          </ac:graphicFrameMkLst>
        </pc:graphicFrameChg>
        <pc:graphicFrameChg chg="add mod ord">
          <ac:chgData name="青島 吏輝" userId="de765149be1e90ca" providerId="LiveId" clId="{42A58767-ABBC-4D11-BD78-596A442B9ABD}" dt="2023-02-18T08:15:51.893" v="22195" actId="692"/>
          <ac:graphicFrameMkLst>
            <pc:docMk/>
            <pc:sldMk cId="3607778465" sldId="270"/>
            <ac:graphicFrameMk id="7" creationId="{18A657EF-55C5-469E-86A1-BDC14BF876A8}"/>
          </ac:graphicFrameMkLst>
        </pc:graphicFrameChg>
        <pc:picChg chg="add del mod">
          <ac:chgData name="青島 吏輝" userId="de765149be1e90ca" providerId="LiveId" clId="{42A58767-ABBC-4D11-BD78-596A442B9ABD}" dt="2023-02-18T07:27:31.823" v="20969" actId="21"/>
          <ac:picMkLst>
            <pc:docMk/>
            <pc:sldMk cId="3607778465" sldId="270"/>
            <ac:picMk id="10" creationId="{816613D5-CBA1-1777-5629-D2A5E57D2418}"/>
          </ac:picMkLst>
        </pc:picChg>
        <pc:cxnChg chg="add mod">
          <ac:chgData name="青島 吏輝" userId="de765149be1e90ca" providerId="LiveId" clId="{42A58767-ABBC-4D11-BD78-596A442B9ABD}" dt="2023-02-18T07:34:22.793" v="21291" actId="14100"/>
          <ac:cxnSpMkLst>
            <pc:docMk/>
            <pc:sldMk cId="3607778465" sldId="270"/>
            <ac:cxnSpMk id="14" creationId="{3C220DD0-BD56-8896-E245-8E54B644F5D1}"/>
          </ac:cxnSpMkLst>
        </pc:cxnChg>
      </pc:sldChg>
      <pc:sldChg chg="addSp delSp modSp new mod ord modNotesTx">
        <pc:chgData name="青島 吏輝" userId="de765149be1e90ca" providerId="LiveId" clId="{42A58767-ABBC-4D11-BD78-596A442B9ABD}" dt="2023-02-19T02:15:11.619" v="23414"/>
        <pc:sldMkLst>
          <pc:docMk/>
          <pc:sldMk cId="3894071892" sldId="271"/>
        </pc:sldMkLst>
        <pc:spChg chg="mod">
          <ac:chgData name="青島 吏輝" userId="de765149be1e90ca" providerId="LiveId" clId="{42A58767-ABBC-4D11-BD78-596A442B9ABD}" dt="2023-02-17T01:25:06.815" v="17621" actId="20577"/>
          <ac:spMkLst>
            <pc:docMk/>
            <pc:sldMk cId="3894071892" sldId="271"/>
            <ac:spMk id="2" creationId="{78AB62CC-6792-E3E4-67EF-86631953FEB1}"/>
          </ac:spMkLst>
        </pc:spChg>
        <pc:spChg chg="del">
          <ac:chgData name="青島 吏輝" userId="de765149be1e90ca" providerId="LiveId" clId="{42A58767-ABBC-4D11-BD78-596A442B9ABD}" dt="2023-02-17T01:21:13.952" v="17526"/>
          <ac:spMkLst>
            <pc:docMk/>
            <pc:sldMk cId="3894071892" sldId="271"/>
            <ac:spMk id="3" creationId="{F4B6B25B-7B82-C5AA-859A-E75AC06F9842}"/>
          </ac:spMkLst>
        </pc:spChg>
        <pc:spChg chg="add del mod">
          <ac:chgData name="青島 吏輝" userId="de765149be1e90ca" providerId="LiveId" clId="{42A58767-ABBC-4D11-BD78-596A442B9ABD}" dt="2023-02-17T01:26:53.847" v="17669" actId="47"/>
          <ac:spMkLst>
            <pc:docMk/>
            <pc:sldMk cId="3894071892" sldId="271"/>
            <ac:spMk id="8" creationId="{120D04AF-01C8-BE1E-A760-B99E37FF75F6}"/>
          </ac:spMkLst>
        </pc:spChg>
        <pc:spChg chg="add del mod">
          <ac:chgData name="青島 吏輝" userId="de765149be1e90ca" providerId="LiveId" clId="{42A58767-ABBC-4D11-BD78-596A442B9ABD}" dt="2023-02-17T09:01:04.313" v="19041"/>
          <ac:spMkLst>
            <pc:docMk/>
            <pc:sldMk cId="3894071892" sldId="271"/>
            <ac:spMk id="8" creationId="{E0389C98-A044-41D4-145E-F61A22B1DDFC}"/>
          </ac:spMkLst>
        </pc:spChg>
        <pc:spChg chg="add mod">
          <ac:chgData name="青島 吏輝" userId="de765149be1e90ca" providerId="LiveId" clId="{42A58767-ABBC-4D11-BD78-596A442B9ABD}" dt="2023-02-17T01:33:19.554" v="17834" actId="1076"/>
          <ac:spMkLst>
            <pc:docMk/>
            <pc:sldMk cId="3894071892" sldId="271"/>
            <ac:spMk id="9" creationId="{73BB707D-6A16-2AAD-C2C3-50E5C8B71146}"/>
          </ac:spMkLst>
        </pc:spChg>
        <pc:spChg chg="add mod">
          <ac:chgData name="青島 吏輝" userId="de765149be1e90ca" providerId="LiveId" clId="{42A58767-ABBC-4D11-BD78-596A442B9ABD}" dt="2023-02-17T01:30:42.079" v="17779" actId="1076"/>
          <ac:spMkLst>
            <pc:docMk/>
            <pc:sldMk cId="3894071892" sldId="271"/>
            <ac:spMk id="11" creationId="{12BBEDDE-67D5-715C-55CB-72712FDEEA96}"/>
          </ac:spMkLst>
        </pc:spChg>
        <pc:spChg chg="add mod">
          <ac:chgData name="青島 吏輝" userId="de765149be1e90ca" providerId="LiveId" clId="{42A58767-ABBC-4D11-BD78-596A442B9ABD}" dt="2023-02-17T01:33:16.786" v="17833" actId="1076"/>
          <ac:spMkLst>
            <pc:docMk/>
            <pc:sldMk cId="3894071892" sldId="271"/>
            <ac:spMk id="13" creationId="{AAF74C84-CE62-2D72-754F-36337B06BA94}"/>
          </ac:spMkLst>
        </pc:spChg>
        <pc:spChg chg="add mod">
          <ac:chgData name="青島 吏輝" userId="de765149be1e90ca" providerId="LiveId" clId="{42A58767-ABBC-4D11-BD78-596A442B9ABD}" dt="2023-02-17T01:31:50.367" v="17820" actId="14100"/>
          <ac:spMkLst>
            <pc:docMk/>
            <pc:sldMk cId="3894071892" sldId="271"/>
            <ac:spMk id="15" creationId="{1C57E91E-47DB-3381-B8FF-5D685829D7C5}"/>
          </ac:spMkLst>
        </pc:spChg>
        <pc:picChg chg="add del mod">
          <ac:chgData name="青島 吏輝" userId="de765149be1e90ca" providerId="LiveId" clId="{42A58767-ABBC-4D11-BD78-596A442B9ABD}" dt="2023-02-17T09:00:48.839" v="19040" actId="21"/>
          <ac:picMkLst>
            <pc:docMk/>
            <pc:sldMk cId="3894071892" sldId="271"/>
            <ac:picMk id="4" creationId="{8B26C8AE-2BE6-BD93-D624-FC3F8E9F6697}"/>
          </ac:picMkLst>
        </pc:picChg>
        <pc:picChg chg="add mod">
          <ac:chgData name="青島 吏輝" userId="de765149be1e90ca" providerId="LiveId" clId="{42A58767-ABBC-4D11-BD78-596A442B9ABD}" dt="2023-02-17T01:25:28.562" v="17623" actId="1076"/>
          <ac:picMkLst>
            <pc:docMk/>
            <pc:sldMk cId="3894071892" sldId="271"/>
            <ac:picMk id="5" creationId="{E75BA23E-C3E6-C3C1-C433-F37A740BDDA4}"/>
          </ac:picMkLst>
        </pc:picChg>
        <pc:picChg chg="add mod">
          <ac:chgData name="青島 吏輝" userId="de765149be1e90ca" providerId="LiveId" clId="{42A58767-ABBC-4D11-BD78-596A442B9ABD}" dt="2023-02-17T01:33:03.173" v="17830" actId="1076"/>
          <ac:picMkLst>
            <pc:docMk/>
            <pc:sldMk cId="3894071892" sldId="271"/>
            <ac:picMk id="6" creationId="{B3264B77-0686-A4CE-2B40-BDA864BF3E4F}"/>
          </ac:picMkLst>
        </pc:picChg>
        <pc:picChg chg="add mod">
          <ac:chgData name="青島 吏輝" userId="de765149be1e90ca" providerId="LiveId" clId="{42A58767-ABBC-4D11-BD78-596A442B9ABD}" dt="2023-02-17T01:25:30.746" v="17624" actId="1076"/>
          <ac:picMkLst>
            <pc:docMk/>
            <pc:sldMk cId="3894071892" sldId="271"/>
            <ac:picMk id="7" creationId="{DCABF6E5-F10E-AF2E-8E5B-17550068A6FE}"/>
          </ac:picMkLst>
        </pc:picChg>
        <pc:picChg chg="add mod modCrop">
          <ac:chgData name="青島 吏輝" userId="de765149be1e90ca" providerId="LiveId" clId="{42A58767-ABBC-4D11-BD78-596A442B9ABD}" dt="2023-02-17T09:01:42.371" v="19050" actId="1076"/>
          <ac:picMkLst>
            <pc:docMk/>
            <pc:sldMk cId="3894071892" sldId="271"/>
            <ac:picMk id="12" creationId="{6DA6E8E3-2EC8-8DBA-22B1-9F3E22DE867D}"/>
          </ac:picMkLst>
        </pc:picChg>
      </pc:sldChg>
      <pc:sldChg chg="addSp delSp modSp new mod">
        <pc:chgData name="青島 吏輝" userId="de765149be1e90ca" providerId="LiveId" clId="{42A58767-ABBC-4D11-BD78-596A442B9ABD}" dt="2023-02-17T01:38:38.083" v="17927"/>
        <pc:sldMkLst>
          <pc:docMk/>
          <pc:sldMk cId="908623479" sldId="272"/>
        </pc:sldMkLst>
        <pc:spChg chg="mod">
          <ac:chgData name="青島 吏輝" userId="de765149be1e90ca" providerId="LiveId" clId="{42A58767-ABBC-4D11-BD78-596A442B9ABD}" dt="2023-02-17T01:38:09.339" v="17926" actId="20577"/>
          <ac:spMkLst>
            <pc:docMk/>
            <pc:sldMk cId="908623479" sldId="272"/>
            <ac:spMk id="2" creationId="{C16392F6-498A-93FF-E41A-D251ECA5FE44}"/>
          </ac:spMkLst>
        </pc:spChg>
        <pc:spChg chg="del">
          <ac:chgData name="青島 吏輝" userId="de765149be1e90ca" providerId="LiveId" clId="{42A58767-ABBC-4D11-BD78-596A442B9ABD}" dt="2023-02-17T01:38:38.083" v="17927"/>
          <ac:spMkLst>
            <pc:docMk/>
            <pc:sldMk cId="908623479" sldId="272"/>
            <ac:spMk id="3" creationId="{5A30F798-DD9F-43DD-6E17-0FE9D709A583}"/>
          </ac:spMkLst>
        </pc:spChg>
        <pc:graphicFrameChg chg="add mod">
          <ac:chgData name="青島 吏輝" userId="de765149be1e90ca" providerId="LiveId" clId="{42A58767-ABBC-4D11-BD78-596A442B9ABD}" dt="2023-02-17T01:38:38.083" v="17927"/>
          <ac:graphicFrameMkLst>
            <pc:docMk/>
            <pc:sldMk cId="908623479" sldId="272"/>
            <ac:graphicFrameMk id="4" creationId="{CAAB0103-0AA1-4B13-BE2F-2BE359AE9C2A}"/>
          </ac:graphicFrameMkLst>
        </pc:graphicFrameChg>
      </pc:sldChg>
      <pc:sldChg chg="addSp delSp modSp add mod ord">
        <pc:chgData name="青島 吏輝" userId="de765149be1e90ca" providerId="LiveId" clId="{42A58767-ABBC-4D11-BD78-596A442B9ABD}" dt="2023-02-17T05:24:39.010" v="18910" actId="1076"/>
        <pc:sldMkLst>
          <pc:docMk/>
          <pc:sldMk cId="1124626251" sldId="273"/>
        </pc:sldMkLst>
        <pc:spChg chg="mod">
          <ac:chgData name="青島 吏輝" userId="de765149be1e90ca" providerId="LiveId" clId="{42A58767-ABBC-4D11-BD78-596A442B9ABD}" dt="2023-02-17T05:15:53.510" v="18782" actId="20577"/>
          <ac:spMkLst>
            <pc:docMk/>
            <pc:sldMk cId="1124626251" sldId="273"/>
            <ac:spMk id="2" creationId="{304055FA-397C-B608-D4EB-69F42B04CB8C}"/>
          </ac:spMkLst>
        </pc:spChg>
        <pc:spChg chg="mod">
          <ac:chgData name="青島 吏輝" userId="de765149be1e90ca" providerId="LiveId" clId="{42A58767-ABBC-4D11-BD78-596A442B9ABD}" dt="2023-02-17T05:24:03.465" v="18903" actId="1076"/>
          <ac:spMkLst>
            <pc:docMk/>
            <pc:sldMk cId="1124626251" sldId="273"/>
            <ac:spMk id="9" creationId="{780CCBED-3A73-FF82-AF4C-5986B869FA96}"/>
          </ac:spMkLst>
        </pc:spChg>
        <pc:spChg chg="add mod">
          <ac:chgData name="青島 吏輝" userId="de765149be1e90ca" providerId="LiveId" clId="{42A58767-ABBC-4D11-BD78-596A442B9ABD}" dt="2023-02-17T05:23:44.185" v="18900" actId="14100"/>
          <ac:spMkLst>
            <pc:docMk/>
            <pc:sldMk cId="1124626251" sldId="273"/>
            <ac:spMk id="23" creationId="{711A8DC9-3AD9-A128-CAE9-003F866A6B40}"/>
          </ac:spMkLst>
        </pc:spChg>
        <pc:picChg chg="add del mod modCrop">
          <ac:chgData name="青島 吏輝" userId="de765149be1e90ca" providerId="LiveId" clId="{42A58767-ABBC-4D11-BD78-596A442B9ABD}" dt="2023-02-17T05:19:32.983" v="18814" actId="21"/>
          <ac:picMkLst>
            <pc:docMk/>
            <pc:sldMk cId="1124626251" sldId="273"/>
            <ac:picMk id="3" creationId="{29E99E58-C0F7-DEDE-E10D-3F6CF30F6067}"/>
          </ac:picMkLst>
        </pc:picChg>
        <pc:picChg chg="add del mod">
          <ac:chgData name="青島 吏輝" userId="de765149be1e90ca" providerId="LiveId" clId="{42A58767-ABBC-4D11-BD78-596A442B9ABD}" dt="2023-02-17T05:20:12.134" v="18816" actId="21"/>
          <ac:picMkLst>
            <pc:docMk/>
            <pc:sldMk cId="1124626251" sldId="273"/>
            <ac:picMk id="4" creationId="{4C282390-233E-65AA-5492-53668500286E}"/>
          </ac:picMkLst>
        </pc:picChg>
        <pc:picChg chg="mod">
          <ac:chgData name="青島 吏輝" userId="de765149be1e90ca" providerId="LiveId" clId="{42A58767-ABBC-4D11-BD78-596A442B9ABD}" dt="2023-02-17T05:24:39.010" v="18910" actId="1076"/>
          <ac:picMkLst>
            <pc:docMk/>
            <pc:sldMk cId="1124626251" sldId="273"/>
            <ac:picMk id="5" creationId="{6BF206D5-93C1-DA2E-7FD6-7F90E56C9643}"/>
          </ac:picMkLst>
        </pc:picChg>
        <pc:picChg chg="add mod modCrop">
          <ac:chgData name="青島 吏輝" userId="de765149be1e90ca" providerId="LiveId" clId="{42A58767-ABBC-4D11-BD78-596A442B9ABD}" dt="2023-02-17T05:22:15.216" v="18858" actId="1076"/>
          <ac:picMkLst>
            <pc:docMk/>
            <pc:sldMk cId="1124626251" sldId="273"/>
            <ac:picMk id="8" creationId="{100FF988-BD9A-C361-D526-97A27D4E178A}"/>
          </ac:picMkLst>
        </pc:picChg>
        <pc:picChg chg="add mod">
          <ac:chgData name="青島 吏輝" userId="de765149be1e90ca" providerId="LiveId" clId="{42A58767-ABBC-4D11-BD78-596A442B9ABD}" dt="2023-02-17T05:23:10.091" v="18875" actId="1076"/>
          <ac:picMkLst>
            <pc:docMk/>
            <pc:sldMk cId="1124626251" sldId="273"/>
            <ac:picMk id="14" creationId="{2F079A95-CB4A-70F3-7687-8E2F2AC0407C}"/>
          </ac:picMkLst>
        </pc:picChg>
        <pc:picChg chg="add mod">
          <ac:chgData name="青島 吏輝" userId="de765149be1e90ca" providerId="LiveId" clId="{42A58767-ABBC-4D11-BD78-596A442B9ABD}" dt="2023-02-17T05:22:25.997" v="18864" actId="1076"/>
          <ac:picMkLst>
            <pc:docMk/>
            <pc:sldMk cId="1124626251" sldId="273"/>
            <ac:picMk id="22" creationId="{2994B7A3-A93C-A7F5-2151-2A2A01FE78F1}"/>
          </ac:picMkLst>
        </pc:picChg>
      </pc:sldChg>
      <pc:sldChg chg="addSp delSp modSp new del mod">
        <pc:chgData name="青島 吏輝" userId="de765149be1e90ca" providerId="LiveId" clId="{42A58767-ABBC-4D11-BD78-596A442B9ABD}" dt="2023-02-17T02:16:21.668" v="18590" actId="2696"/>
        <pc:sldMkLst>
          <pc:docMk/>
          <pc:sldMk cId="2154147474" sldId="273"/>
        </pc:sldMkLst>
        <pc:spChg chg="mod">
          <ac:chgData name="青島 吏輝" userId="de765149be1e90ca" providerId="LiveId" clId="{42A58767-ABBC-4D11-BD78-596A442B9ABD}" dt="2023-02-17T01:53:51.449" v="18296" actId="20577"/>
          <ac:spMkLst>
            <pc:docMk/>
            <pc:sldMk cId="2154147474" sldId="273"/>
            <ac:spMk id="2" creationId="{47C8733B-B8FB-AF98-9799-1F6AD5A3C640}"/>
          </ac:spMkLst>
        </pc:spChg>
        <pc:spChg chg="del">
          <ac:chgData name="青島 吏輝" userId="de765149be1e90ca" providerId="LiveId" clId="{42A58767-ABBC-4D11-BD78-596A442B9ABD}" dt="2023-02-17T01:57:12.598" v="18297"/>
          <ac:spMkLst>
            <pc:docMk/>
            <pc:sldMk cId="2154147474" sldId="273"/>
            <ac:spMk id="3" creationId="{104C9BAF-CFD9-7657-5DDC-C0284A2BFB9B}"/>
          </ac:spMkLst>
        </pc:spChg>
        <pc:spChg chg="add mod">
          <ac:chgData name="青島 吏輝" userId="de765149be1e90ca" providerId="LiveId" clId="{42A58767-ABBC-4D11-BD78-596A442B9ABD}" dt="2023-02-17T02:00:23.458" v="18303" actId="21"/>
          <ac:spMkLst>
            <pc:docMk/>
            <pc:sldMk cId="2154147474" sldId="273"/>
            <ac:spMk id="7" creationId="{350F3F14-8693-B334-8B2A-B8C84B94A3E9}"/>
          </ac:spMkLst>
        </pc:spChg>
        <pc:picChg chg="add del mod">
          <ac:chgData name="青島 吏輝" userId="de765149be1e90ca" providerId="LiveId" clId="{42A58767-ABBC-4D11-BD78-596A442B9ABD}" dt="2023-02-17T02:00:23.458" v="18303" actId="21"/>
          <ac:picMkLst>
            <pc:docMk/>
            <pc:sldMk cId="2154147474" sldId="273"/>
            <ac:picMk id="5" creationId="{E6110755-CD22-2660-0F02-182D6CDBA865}"/>
          </ac:picMkLst>
        </pc:picChg>
      </pc:sldChg>
      <pc:sldChg chg="new del ord">
        <pc:chgData name="青島 吏輝" userId="de765149be1e90ca" providerId="LiveId" clId="{42A58767-ABBC-4D11-BD78-596A442B9ABD}" dt="2023-02-20T01:23:44.953" v="23566" actId="2696"/>
        <pc:sldMkLst>
          <pc:docMk/>
          <pc:sldMk cId="317966821" sldId="274"/>
        </pc:sldMkLst>
      </pc:sldChg>
      <pc:sldChg chg="addSp delSp modSp new mod modNotesTx">
        <pc:chgData name="青島 吏輝" userId="de765149be1e90ca" providerId="LiveId" clId="{42A58767-ABBC-4D11-BD78-596A442B9ABD}" dt="2023-02-20T01:21:01.740" v="23490"/>
        <pc:sldMkLst>
          <pc:docMk/>
          <pc:sldMk cId="768043861" sldId="275"/>
        </pc:sldMkLst>
        <pc:spChg chg="mod">
          <ac:chgData name="青島 吏輝" userId="de765149be1e90ca" providerId="LiveId" clId="{42A58767-ABBC-4D11-BD78-596A442B9ABD}" dt="2023-02-18T07:40:13.904" v="21388" actId="20577"/>
          <ac:spMkLst>
            <pc:docMk/>
            <pc:sldMk cId="768043861" sldId="275"/>
            <ac:spMk id="2" creationId="{E5060DC0-E64D-5DAB-786C-2289CBA8DB99}"/>
          </ac:spMkLst>
        </pc:spChg>
        <pc:spChg chg="del">
          <ac:chgData name="青島 吏輝" userId="de765149be1e90ca" providerId="LiveId" clId="{42A58767-ABBC-4D11-BD78-596A442B9ABD}" dt="2023-02-18T07:38:46.762" v="21369"/>
          <ac:spMkLst>
            <pc:docMk/>
            <pc:sldMk cId="768043861" sldId="275"/>
            <ac:spMk id="3" creationId="{62447A21-F412-4CEA-AB97-BDE365AB6C69}"/>
          </ac:spMkLst>
        </pc:spChg>
        <pc:spChg chg="add mod">
          <ac:chgData name="青島 吏輝" userId="de765149be1e90ca" providerId="LiveId" clId="{42A58767-ABBC-4D11-BD78-596A442B9ABD}" dt="2023-02-18T08:21:48.666" v="22232" actId="1076"/>
          <ac:spMkLst>
            <pc:docMk/>
            <pc:sldMk cId="768043861" sldId="275"/>
            <ac:spMk id="6" creationId="{86994B89-8D75-2CEF-8E2E-240882221D95}"/>
          </ac:spMkLst>
        </pc:spChg>
        <pc:spChg chg="add mod">
          <ac:chgData name="青島 吏輝" userId="de765149be1e90ca" providerId="LiveId" clId="{42A58767-ABBC-4D11-BD78-596A442B9ABD}" dt="2023-02-18T08:22:06.855" v="22235" actId="1076"/>
          <ac:spMkLst>
            <pc:docMk/>
            <pc:sldMk cId="768043861" sldId="275"/>
            <ac:spMk id="7" creationId="{F14B3032-4AF0-A239-FED8-83F3AAFCF182}"/>
          </ac:spMkLst>
        </pc:spChg>
        <pc:spChg chg="add mod">
          <ac:chgData name="青島 吏輝" userId="de765149be1e90ca" providerId="LiveId" clId="{42A58767-ABBC-4D11-BD78-596A442B9ABD}" dt="2023-02-18T08:23:55.881" v="22432" actId="20577"/>
          <ac:spMkLst>
            <pc:docMk/>
            <pc:sldMk cId="768043861" sldId="275"/>
            <ac:spMk id="8" creationId="{5B53F3A9-D5BE-4654-35E6-694C09AD2907}"/>
          </ac:spMkLst>
        </pc:spChg>
        <pc:spChg chg="add mod">
          <ac:chgData name="青島 吏輝" userId="de765149be1e90ca" providerId="LiveId" clId="{42A58767-ABBC-4D11-BD78-596A442B9ABD}" dt="2023-02-18T08:21:36.807" v="22229" actId="1076"/>
          <ac:spMkLst>
            <pc:docMk/>
            <pc:sldMk cId="768043861" sldId="275"/>
            <ac:spMk id="12" creationId="{0DB882B6-FF07-1C30-C860-DBD815FB3E68}"/>
          </ac:spMkLst>
        </pc:spChg>
        <pc:spChg chg="add mod">
          <ac:chgData name="青島 吏輝" userId="de765149be1e90ca" providerId="LiveId" clId="{42A58767-ABBC-4D11-BD78-596A442B9ABD}" dt="2023-02-18T07:49:00.749" v="21567" actId="207"/>
          <ac:spMkLst>
            <pc:docMk/>
            <pc:sldMk cId="768043861" sldId="275"/>
            <ac:spMk id="13" creationId="{39EC4C06-E4BC-1142-1805-62BCF0453152}"/>
          </ac:spMkLst>
        </pc:spChg>
        <pc:spChg chg="add mod">
          <ac:chgData name="青島 吏輝" userId="de765149be1e90ca" providerId="LiveId" clId="{42A58767-ABBC-4D11-BD78-596A442B9ABD}" dt="2023-02-18T08:31:09.445" v="22540" actId="1076"/>
          <ac:spMkLst>
            <pc:docMk/>
            <pc:sldMk cId="768043861" sldId="275"/>
            <ac:spMk id="15" creationId="{0A6CD9AE-BF56-DD18-3FAD-C37862384A39}"/>
          </ac:spMkLst>
        </pc:spChg>
        <pc:picChg chg="add mod">
          <ac:chgData name="青島 吏輝" userId="de765149be1e90ca" providerId="LiveId" clId="{42A58767-ABBC-4D11-BD78-596A442B9ABD}" dt="2023-02-18T08:22:03.851" v="22234" actId="1076"/>
          <ac:picMkLst>
            <pc:docMk/>
            <pc:sldMk cId="768043861" sldId="275"/>
            <ac:picMk id="4" creationId="{A00253F1-3746-6C58-6DB5-8105CC45C717}"/>
          </ac:picMkLst>
        </pc:picChg>
        <pc:picChg chg="add mod">
          <ac:chgData name="青島 吏輝" userId="de765149be1e90ca" providerId="LiveId" clId="{42A58767-ABBC-4D11-BD78-596A442B9ABD}" dt="2023-02-18T08:21:31.583" v="22228" actId="1076"/>
          <ac:picMkLst>
            <pc:docMk/>
            <pc:sldMk cId="768043861" sldId="275"/>
            <ac:picMk id="5" creationId="{E84D9331-F071-0819-48FB-D5DE9D633172}"/>
          </ac:picMkLst>
        </pc:picChg>
        <pc:cxnChg chg="add del mod">
          <ac:chgData name="青島 吏輝" userId="de765149be1e90ca" providerId="LiveId" clId="{42A58767-ABBC-4D11-BD78-596A442B9ABD}" dt="2023-02-18T07:44:22.129" v="21481" actId="11529"/>
          <ac:cxnSpMkLst>
            <pc:docMk/>
            <pc:sldMk cId="768043861" sldId="275"/>
            <ac:cxnSpMk id="10" creationId="{24CF76AB-6A83-EC94-0108-31AEF0B0948D}"/>
          </ac:cxnSpMkLst>
        </pc:cxnChg>
      </pc:sldChg>
    </pc:docChg>
  </pc:docChgLst>
  <pc:docChgLst>
    <pc:chgData name="Ishii Daichi" userId="fe7e31eacd5e7174" providerId="LiveId" clId="{D11CCDF9-0861-4918-9DB9-E6ED289A2636}"/>
    <pc:docChg chg="undo redo custSel addSld delSld modSld">
      <pc:chgData name="Ishii Daichi" userId="fe7e31eacd5e7174" providerId="LiveId" clId="{D11CCDF9-0861-4918-9DB9-E6ED289A2636}" dt="2024-02-16T10:08:26.087" v="2117" actId="20577"/>
      <pc:docMkLst>
        <pc:docMk/>
      </pc:docMkLst>
      <pc:sldChg chg="addSp delSp modSp mod modNotesTx">
        <pc:chgData name="Ishii Daichi" userId="fe7e31eacd5e7174" providerId="LiveId" clId="{D11CCDF9-0861-4918-9DB9-E6ED289A2636}" dt="2024-02-16T10:08:26.087" v="2117" actId="20577"/>
        <pc:sldMkLst>
          <pc:docMk/>
          <pc:sldMk cId="2769985526" sldId="258"/>
        </pc:sldMkLst>
        <pc:spChg chg="mod">
          <ac:chgData name="Ishii Daichi" userId="fe7e31eacd5e7174" providerId="LiveId" clId="{D11CCDF9-0861-4918-9DB9-E6ED289A2636}" dt="2024-02-16T08:16:16.117" v="869" actId="20577"/>
          <ac:spMkLst>
            <pc:docMk/>
            <pc:sldMk cId="2769985526" sldId="258"/>
            <ac:spMk id="2" creationId="{4888A5FF-5413-ECA4-6BD5-E48AFA0B37D9}"/>
          </ac:spMkLst>
        </pc:spChg>
        <pc:spChg chg="mod">
          <ac:chgData name="Ishii Daichi" userId="fe7e31eacd5e7174" providerId="LiveId" clId="{D11CCDF9-0861-4918-9DB9-E6ED289A2636}" dt="2024-02-16T08:30:35.289" v="1801" actId="1076"/>
          <ac:spMkLst>
            <pc:docMk/>
            <pc:sldMk cId="2769985526" sldId="258"/>
            <ac:spMk id="4" creationId="{94E9BB78-1081-A2F3-2741-140D73A11F93}"/>
          </ac:spMkLst>
        </pc:spChg>
        <pc:spChg chg="mod">
          <ac:chgData name="Ishii Daichi" userId="fe7e31eacd5e7174" providerId="LiveId" clId="{D11CCDF9-0861-4918-9DB9-E6ED289A2636}" dt="2024-02-16T08:30:35.289" v="1801" actId="1076"/>
          <ac:spMkLst>
            <pc:docMk/>
            <pc:sldMk cId="2769985526" sldId="258"/>
            <ac:spMk id="6" creationId="{A5D5CB8D-C066-DF6E-7E9E-B4AF44F94500}"/>
          </ac:spMkLst>
        </pc:spChg>
        <pc:spChg chg="mod">
          <ac:chgData name="Ishii Daichi" userId="fe7e31eacd5e7174" providerId="LiveId" clId="{D11CCDF9-0861-4918-9DB9-E6ED289A2636}" dt="2024-02-16T08:30:35.289" v="1801" actId="1076"/>
          <ac:spMkLst>
            <pc:docMk/>
            <pc:sldMk cId="2769985526" sldId="258"/>
            <ac:spMk id="7" creationId="{D60B3645-9CF7-5861-3030-7683911B6464}"/>
          </ac:spMkLst>
        </pc:spChg>
        <pc:spChg chg="mod">
          <ac:chgData name="Ishii Daichi" userId="fe7e31eacd5e7174" providerId="LiveId" clId="{D11CCDF9-0861-4918-9DB9-E6ED289A2636}" dt="2024-02-16T08:30:35.289" v="1801" actId="1076"/>
          <ac:spMkLst>
            <pc:docMk/>
            <pc:sldMk cId="2769985526" sldId="258"/>
            <ac:spMk id="8" creationId="{9C1F0B06-E6E7-65C7-BB89-FB211D4311A6}"/>
          </ac:spMkLst>
        </pc:spChg>
        <pc:spChg chg="mod">
          <ac:chgData name="Ishii Daichi" userId="fe7e31eacd5e7174" providerId="LiveId" clId="{D11CCDF9-0861-4918-9DB9-E6ED289A2636}" dt="2024-02-16T08:30:35.289" v="1801" actId="1076"/>
          <ac:spMkLst>
            <pc:docMk/>
            <pc:sldMk cId="2769985526" sldId="258"/>
            <ac:spMk id="10" creationId="{F21BB474-0350-EE43-91EA-83979D80D8AD}"/>
          </ac:spMkLst>
        </pc:spChg>
        <pc:spChg chg="mod">
          <ac:chgData name="Ishii Daichi" userId="fe7e31eacd5e7174" providerId="LiveId" clId="{D11CCDF9-0861-4918-9DB9-E6ED289A2636}" dt="2024-02-16T08:30:35.289" v="1801" actId="1076"/>
          <ac:spMkLst>
            <pc:docMk/>
            <pc:sldMk cId="2769985526" sldId="258"/>
            <ac:spMk id="11" creationId="{751A6070-6B46-4C58-53F5-6D2B7AF2C786}"/>
          </ac:spMkLst>
        </pc:spChg>
        <pc:spChg chg="mod">
          <ac:chgData name="Ishii Daichi" userId="fe7e31eacd5e7174" providerId="LiveId" clId="{D11CCDF9-0861-4918-9DB9-E6ED289A2636}" dt="2024-02-16T08:30:35.289" v="1801" actId="1076"/>
          <ac:spMkLst>
            <pc:docMk/>
            <pc:sldMk cId="2769985526" sldId="258"/>
            <ac:spMk id="12" creationId="{F6A91A19-22A1-A118-E466-92FD205D4062}"/>
          </ac:spMkLst>
        </pc:spChg>
        <pc:spChg chg="mod">
          <ac:chgData name="Ishii Daichi" userId="fe7e31eacd5e7174" providerId="LiveId" clId="{D11CCDF9-0861-4918-9DB9-E6ED289A2636}" dt="2024-02-16T08:15:31.307" v="750" actId="20577"/>
          <ac:spMkLst>
            <pc:docMk/>
            <pc:sldMk cId="2769985526" sldId="258"/>
            <ac:spMk id="15" creationId="{141DB308-4B75-C1F8-E19D-01A271E3850D}"/>
          </ac:spMkLst>
        </pc:spChg>
        <pc:spChg chg="mod">
          <ac:chgData name="Ishii Daichi" userId="fe7e31eacd5e7174" providerId="LiveId" clId="{D11CCDF9-0861-4918-9DB9-E6ED289A2636}" dt="2024-02-16T08:30:35.289" v="1801" actId="1076"/>
          <ac:spMkLst>
            <pc:docMk/>
            <pc:sldMk cId="2769985526" sldId="258"/>
            <ac:spMk id="18" creationId="{4E8D721E-68FE-CF7A-60FA-978003026E50}"/>
          </ac:spMkLst>
        </pc:spChg>
        <pc:spChg chg="mod">
          <ac:chgData name="Ishii Daichi" userId="fe7e31eacd5e7174" providerId="LiveId" clId="{D11CCDF9-0861-4918-9DB9-E6ED289A2636}" dt="2024-02-16T08:30:35.289" v="1801" actId="1076"/>
          <ac:spMkLst>
            <pc:docMk/>
            <pc:sldMk cId="2769985526" sldId="258"/>
            <ac:spMk id="19" creationId="{E8DB0EB5-EDF1-43E7-7054-393F53D83CD6}"/>
          </ac:spMkLst>
        </pc:spChg>
        <pc:spChg chg="mod">
          <ac:chgData name="Ishii Daichi" userId="fe7e31eacd5e7174" providerId="LiveId" clId="{D11CCDF9-0861-4918-9DB9-E6ED289A2636}" dt="2024-02-16T08:30:35.289" v="1801" actId="1076"/>
          <ac:spMkLst>
            <pc:docMk/>
            <pc:sldMk cId="2769985526" sldId="258"/>
            <ac:spMk id="20" creationId="{4C093C19-448D-386B-35F9-47FAC6416B82}"/>
          </ac:spMkLst>
        </pc:spChg>
        <pc:spChg chg="add mod">
          <ac:chgData name="Ishii Daichi" userId="fe7e31eacd5e7174" providerId="LiveId" clId="{D11CCDF9-0861-4918-9DB9-E6ED289A2636}" dt="2024-02-16T08:31:18.783" v="1810" actId="113"/>
          <ac:spMkLst>
            <pc:docMk/>
            <pc:sldMk cId="2769985526" sldId="258"/>
            <ac:spMk id="22" creationId="{234B6399-199E-EF60-4BBA-EB2A0455523F}"/>
          </ac:spMkLst>
        </pc:spChg>
        <pc:spChg chg="mod">
          <ac:chgData name="Ishii Daichi" userId="fe7e31eacd5e7174" providerId="LiveId" clId="{D11CCDF9-0861-4918-9DB9-E6ED289A2636}" dt="2024-02-16T08:30:35.289" v="1801" actId="1076"/>
          <ac:spMkLst>
            <pc:docMk/>
            <pc:sldMk cId="2769985526" sldId="258"/>
            <ac:spMk id="23" creationId="{CDB93D24-94E3-A501-8319-A6FC44F416A4}"/>
          </ac:spMkLst>
        </pc:spChg>
        <pc:spChg chg="mod">
          <ac:chgData name="Ishii Daichi" userId="fe7e31eacd5e7174" providerId="LiveId" clId="{D11CCDF9-0861-4918-9DB9-E6ED289A2636}" dt="2024-02-16T08:30:35.289" v="1801" actId="1076"/>
          <ac:spMkLst>
            <pc:docMk/>
            <pc:sldMk cId="2769985526" sldId="258"/>
            <ac:spMk id="27" creationId="{B9CA8C72-7DB8-5AF3-DF11-1FDF469F422B}"/>
          </ac:spMkLst>
        </pc:spChg>
        <pc:spChg chg="mod">
          <ac:chgData name="Ishii Daichi" userId="fe7e31eacd5e7174" providerId="LiveId" clId="{D11CCDF9-0861-4918-9DB9-E6ED289A2636}" dt="2024-02-16T08:30:35.289" v="1801" actId="1076"/>
          <ac:spMkLst>
            <pc:docMk/>
            <pc:sldMk cId="2769985526" sldId="258"/>
            <ac:spMk id="28" creationId="{6DEE69BF-7E49-641C-2E1A-71C1F7939691}"/>
          </ac:spMkLst>
        </pc:spChg>
        <pc:spChg chg="mod">
          <ac:chgData name="Ishii Daichi" userId="fe7e31eacd5e7174" providerId="LiveId" clId="{D11CCDF9-0861-4918-9DB9-E6ED289A2636}" dt="2024-02-16T08:30:35.289" v="1801" actId="1076"/>
          <ac:spMkLst>
            <pc:docMk/>
            <pc:sldMk cId="2769985526" sldId="258"/>
            <ac:spMk id="31" creationId="{61FB9B46-CFB7-99BE-ECFD-38A56F0508CA}"/>
          </ac:spMkLst>
        </pc:spChg>
        <pc:spChg chg="mod">
          <ac:chgData name="Ishii Daichi" userId="fe7e31eacd5e7174" providerId="LiveId" clId="{D11CCDF9-0861-4918-9DB9-E6ED289A2636}" dt="2024-02-16T08:30:35.289" v="1801" actId="1076"/>
          <ac:spMkLst>
            <pc:docMk/>
            <pc:sldMk cId="2769985526" sldId="258"/>
            <ac:spMk id="32" creationId="{695F1211-ADF5-8FC1-ACD9-AA98FA84E6D8}"/>
          </ac:spMkLst>
        </pc:spChg>
        <pc:spChg chg="mod">
          <ac:chgData name="Ishii Daichi" userId="fe7e31eacd5e7174" providerId="LiveId" clId="{D11CCDF9-0861-4918-9DB9-E6ED289A2636}" dt="2024-02-16T08:30:35.289" v="1801" actId="1076"/>
          <ac:spMkLst>
            <pc:docMk/>
            <pc:sldMk cId="2769985526" sldId="258"/>
            <ac:spMk id="33" creationId="{4C6AA541-B16F-BA46-6A48-00C139393F81}"/>
          </ac:spMkLst>
        </pc:spChg>
        <pc:spChg chg="mod">
          <ac:chgData name="Ishii Daichi" userId="fe7e31eacd5e7174" providerId="LiveId" clId="{D11CCDF9-0861-4918-9DB9-E6ED289A2636}" dt="2024-02-16T08:30:35.289" v="1801" actId="1076"/>
          <ac:spMkLst>
            <pc:docMk/>
            <pc:sldMk cId="2769985526" sldId="258"/>
            <ac:spMk id="34" creationId="{ABE11048-F96E-78C3-3FD5-8E1D1D86FFE3}"/>
          </ac:spMkLst>
        </pc:spChg>
        <pc:spChg chg="mod">
          <ac:chgData name="Ishii Daichi" userId="fe7e31eacd5e7174" providerId="LiveId" clId="{D11CCDF9-0861-4918-9DB9-E6ED289A2636}" dt="2024-02-16T08:30:35.289" v="1801" actId="1076"/>
          <ac:spMkLst>
            <pc:docMk/>
            <pc:sldMk cId="2769985526" sldId="258"/>
            <ac:spMk id="36" creationId="{33468136-FF2D-CB37-33FF-5C550B02F216}"/>
          </ac:spMkLst>
        </pc:spChg>
        <pc:spChg chg="mod">
          <ac:chgData name="Ishii Daichi" userId="fe7e31eacd5e7174" providerId="LiveId" clId="{D11CCDF9-0861-4918-9DB9-E6ED289A2636}" dt="2024-02-16T08:30:35.289" v="1801" actId="1076"/>
          <ac:spMkLst>
            <pc:docMk/>
            <pc:sldMk cId="2769985526" sldId="258"/>
            <ac:spMk id="37" creationId="{4A79582D-79FF-D1E1-F991-B082B00D4123}"/>
          </ac:spMkLst>
        </pc:spChg>
        <pc:spChg chg="mod">
          <ac:chgData name="Ishii Daichi" userId="fe7e31eacd5e7174" providerId="LiveId" clId="{D11CCDF9-0861-4918-9DB9-E6ED289A2636}" dt="2024-02-16T08:30:35.289" v="1801" actId="1076"/>
          <ac:spMkLst>
            <pc:docMk/>
            <pc:sldMk cId="2769985526" sldId="258"/>
            <ac:spMk id="38" creationId="{1A0F76AD-3DF5-FFBC-332D-CC4ADC686869}"/>
          </ac:spMkLst>
        </pc:spChg>
        <pc:spChg chg="mod">
          <ac:chgData name="Ishii Daichi" userId="fe7e31eacd5e7174" providerId="LiveId" clId="{D11CCDF9-0861-4918-9DB9-E6ED289A2636}" dt="2024-02-16T08:30:35.289" v="1801" actId="1076"/>
          <ac:spMkLst>
            <pc:docMk/>
            <pc:sldMk cId="2769985526" sldId="258"/>
            <ac:spMk id="40" creationId="{00CF6C60-5AF7-4367-3AD5-6F6498E9234D}"/>
          </ac:spMkLst>
        </pc:spChg>
        <pc:spChg chg="mod">
          <ac:chgData name="Ishii Daichi" userId="fe7e31eacd5e7174" providerId="LiveId" clId="{D11CCDF9-0861-4918-9DB9-E6ED289A2636}" dt="2024-02-16T08:30:35.289" v="1801" actId="1076"/>
          <ac:spMkLst>
            <pc:docMk/>
            <pc:sldMk cId="2769985526" sldId="258"/>
            <ac:spMk id="41" creationId="{8C5E7677-D1EB-578F-6FD2-9D98151EDC44}"/>
          </ac:spMkLst>
        </pc:spChg>
        <pc:spChg chg="mod">
          <ac:chgData name="Ishii Daichi" userId="fe7e31eacd5e7174" providerId="LiveId" clId="{D11CCDF9-0861-4918-9DB9-E6ED289A2636}" dt="2024-02-16T08:30:35.289" v="1801" actId="1076"/>
          <ac:spMkLst>
            <pc:docMk/>
            <pc:sldMk cId="2769985526" sldId="258"/>
            <ac:spMk id="42" creationId="{B8CB4B30-F9F6-493A-F96E-57FD6A3F19D2}"/>
          </ac:spMkLst>
        </pc:spChg>
        <pc:spChg chg="mod">
          <ac:chgData name="Ishii Daichi" userId="fe7e31eacd5e7174" providerId="LiveId" clId="{D11CCDF9-0861-4918-9DB9-E6ED289A2636}" dt="2024-02-16T08:30:35.289" v="1801" actId="1076"/>
          <ac:spMkLst>
            <pc:docMk/>
            <pc:sldMk cId="2769985526" sldId="258"/>
            <ac:spMk id="50" creationId="{2837DC8C-FC67-20EA-E435-C64405BCE8B6}"/>
          </ac:spMkLst>
        </pc:spChg>
        <pc:spChg chg="mod">
          <ac:chgData name="Ishii Daichi" userId="fe7e31eacd5e7174" providerId="LiveId" clId="{D11CCDF9-0861-4918-9DB9-E6ED289A2636}" dt="2024-02-16T08:30:35.289" v="1801" actId="1076"/>
          <ac:spMkLst>
            <pc:docMk/>
            <pc:sldMk cId="2769985526" sldId="258"/>
            <ac:spMk id="51" creationId="{9CF20A5E-5E7D-9D82-8D79-5BFB1B9B3BD7}"/>
          </ac:spMkLst>
        </pc:spChg>
        <pc:spChg chg="mod">
          <ac:chgData name="Ishii Daichi" userId="fe7e31eacd5e7174" providerId="LiveId" clId="{D11CCDF9-0861-4918-9DB9-E6ED289A2636}" dt="2024-02-16T08:30:35.289" v="1801" actId="1076"/>
          <ac:spMkLst>
            <pc:docMk/>
            <pc:sldMk cId="2769985526" sldId="258"/>
            <ac:spMk id="52" creationId="{6CBB465B-000A-BDAB-D725-7E4B0082310A}"/>
          </ac:spMkLst>
        </pc:spChg>
        <pc:spChg chg="mod">
          <ac:chgData name="Ishii Daichi" userId="fe7e31eacd5e7174" providerId="LiveId" clId="{D11CCDF9-0861-4918-9DB9-E6ED289A2636}" dt="2024-02-16T08:30:35.289" v="1801" actId="1076"/>
          <ac:spMkLst>
            <pc:docMk/>
            <pc:sldMk cId="2769985526" sldId="258"/>
            <ac:spMk id="53" creationId="{2C1D3371-2E45-9204-11E7-0724FD7D191F}"/>
          </ac:spMkLst>
        </pc:spChg>
        <pc:spChg chg="mod">
          <ac:chgData name="Ishii Daichi" userId="fe7e31eacd5e7174" providerId="LiveId" clId="{D11CCDF9-0861-4918-9DB9-E6ED289A2636}" dt="2024-02-16T08:30:35.289" v="1801" actId="1076"/>
          <ac:spMkLst>
            <pc:docMk/>
            <pc:sldMk cId="2769985526" sldId="258"/>
            <ac:spMk id="54" creationId="{7BBF1895-4064-B38E-51AB-FFAE2C9DBA63}"/>
          </ac:spMkLst>
        </pc:spChg>
        <pc:spChg chg="mod">
          <ac:chgData name="Ishii Daichi" userId="fe7e31eacd5e7174" providerId="LiveId" clId="{D11CCDF9-0861-4918-9DB9-E6ED289A2636}" dt="2024-02-16T08:30:35.289" v="1801" actId="1076"/>
          <ac:spMkLst>
            <pc:docMk/>
            <pc:sldMk cId="2769985526" sldId="258"/>
            <ac:spMk id="55" creationId="{F4E4EE95-D5C9-579E-A75D-9E6CB181DF3E}"/>
          </ac:spMkLst>
        </pc:spChg>
        <pc:spChg chg="mod ord">
          <ac:chgData name="Ishii Daichi" userId="fe7e31eacd5e7174" providerId="LiveId" clId="{D11CCDF9-0861-4918-9DB9-E6ED289A2636}" dt="2024-02-16T08:30:35.289" v="1801" actId="1076"/>
          <ac:spMkLst>
            <pc:docMk/>
            <pc:sldMk cId="2769985526" sldId="258"/>
            <ac:spMk id="56" creationId="{D6035D83-0CFB-B5F6-65A6-C05ED2BC8DDF}"/>
          </ac:spMkLst>
        </pc:spChg>
        <pc:spChg chg="del mod">
          <ac:chgData name="Ishii Daichi" userId="fe7e31eacd5e7174" providerId="LiveId" clId="{D11CCDF9-0861-4918-9DB9-E6ED289A2636}" dt="2024-02-16T08:30:29.440" v="1800" actId="21"/>
          <ac:spMkLst>
            <pc:docMk/>
            <pc:sldMk cId="2769985526" sldId="258"/>
            <ac:spMk id="57" creationId="{AF9B3216-0841-88DB-E21B-9ADA277D6E78}"/>
          </ac:spMkLst>
        </pc:spChg>
        <pc:spChg chg="mod">
          <ac:chgData name="Ishii Daichi" userId="fe7e31eacd5e7174" providerId="LiveId" clId="{D11CCDF9-0861-4918-9DB9-E6ED289A2636}" dt="2024-02-16T08:31:05.005" v="1807" actId="1076"/>
          <ac:spMkLst>
            <pc:docMk/>
            <pc:sldMk cId="2769985526" sldId="258"/>
            <ac:spMk id="58" creationId="{0081BCBD-0A88-1BCC-FD33-24AA2AFB99F6}"/>
          </ac:spMkLst>
        </pc:spChg>
        <pc:spChg chg="mod">
          <ac:chgData name="Ishii Daichi" userId="fe7e31eacd5e7174" providerId="LiveId" clId="{D11CCDF9-0861-4918-9DB9-E6ED289A2636}" dt="2024-02-16T08:30:57.233" v="1806" actId="1076"/>
          <ac:spMkLst>
            <pc:docMk/>
            <pc:sldMk cId="2769985526" sldId="258"/>
            <ac:spMk id="59" creationId="{9CCDDB49-ADF9-DB85-0D66-E95A9464CACF}"/>
          </ac:spMkLst>
        </pc:spChg>
        <pc:spChg chg="mod">
          <ac:chgData name="Ishii Daichi" userId="fe7e31eacd5e7174" providerId="LiveId" clId="{D11CCDF9-0861-4918-9DB9-E6ED289A2636}" dt="2024-02-16T08:30:35.289" v="1801" actId="1076"/>
          <ac:spMkLst>
            <pc:docMk/>
            <pc:sldMk cId="2769985526" sldId="258"/>
            <ac:spMk id="60" creationId="{CDD83B38-147A-8BB1-E034-8F38B8635E8A}"/>
          </ac:spMkLst>
        </pc:spChg>
        <pc:spChg chg="mod">
          <ac:chgData name="Ishii Daichi" userId="fe7e31eacd5e7174" providerId="LiveId" clId="{D11CCDF9-0861-4918-9DB9-E6ED289A2636}" dt="2024-02-16T08:30:35.289" v="1801" actId="1076"/>
          <ac:spMkLst>
            <pc:docMk/>
            <pc:sldMk cId="2769985526" sldId="258"/>
            <ac:spMk id="61" creationId="{33C8C4FD-A775-31C2-6B44-DC66AF620C1A}"/>
          </ac:spMkLst>
        </pc:spChg>
        <pc:spChg chg="mod">
          <ac:chgData name="Ishii Daichi" userId="fe7e31eacd5e7174" providerId="LiveId" clId="{D11CCDF9-0861-4918-9DB9-E6ED289A2636}" dt="2024-02-16T08:30:54.067" v="1805" actId="1076"/>
          <ac:spMkLst>
            <pc:docMk/>
            <pc:sldMk cId="2769985526" sldId="258"/>
            <ac:spMk id="62" creationId="{38E3F04F-5253-B7DD-A5FA-53375E69A27F}"/>
          </ac:spMkLst>
        </pc:spChg>
        <pc:spChg chg="mod">
          <ac:chgData name="Ishii Daichi" userId="fe7e31eacd5e7174" providerId="LiveId" clId="{D11CCDF9-0861-4918-9DB9-E6ED289A2636}" dt="2024-02-16T08:30:47.786" v="1804" actId="1076"/>
          <ac:spMkLst>
            <pc:docMk/>
            <pc:sldMk cId="2769985526" sldId="258"/>
            <ac:spMk id="63" creationId="{658177ED-B811-A4E8-AF32-B39BC6C01420}"/>
          </ac:spMkLst>
        </pc:spChg>
        <pc:spChg chg="mod">
          <ac:chgData name="Ishii Daichi" userId="fe7e31eacd5e7174" providerId="LiveId" clId="{D11CCDF9-0861-4918-9DB9-E6ED289A2636}" dt="2024-02-16T08:30:44.588" v="1803" actId="1076"/>
          <ac:spMkLst>
            <pc:docMk/>
            <pc:sldMk cId="2769985526" sldId="258"/>
            <ac:spMk id="64" creationId="{D8721540-5BE3-4CFE-0EA9-1B7EF5BBEF25}"/>
          </ac:spMkLst>
        </pc:spChg>
        <pc:grpChg chg="mod">
          <ac:chgData name="Ishii Daichi" userId="fe7e31eacd5e7174" providerId="LiveId" clId="{D11CCDF9-0861-4918-9DB9-E6ED289A2636}" dt="2024-02-16T08:30:35.289" v="1801" actId="1076"/>
          <ac:grpSpMkLst>
            <pc:docMk/>
            <pc:sldMk cId="2769985526" sldId="258"/>
            <ac:grpSpMk id="3" creationId="{AA74D60A-0D8F-4A90-8FEE-08BD232C21CC}"/>
          </ac:grpSpMkLst>
        </pc:grpChg>
        <pc:grpChg chg="mod">
          <ac:chgData name="Ishii Daichi" userId="fe7e31eacd5e7174" providerId="LiveId" clId="{D11CCDF9-0861-4918-9DB9-E6ED289A2636}" dt="2024-02-16T08:30:35.289" v="1801" actId="1076"/>
          <ac:grpSpMkLst>
            <pc:docMk/>
            <pc:sldMk cId="2769985526" sldId="258"/>
            <ac:grpSpMk id="5" creationId="{2BC561FD-5A90-F136-5F4E-0EAC618732C7}"/>
          </ac:grpSpMkLst>
        </pc:grpChg>
        <pc:grpChg chg="add mod">
          <ac:chgData name="Ishii Daichi" userId="fe7e31eacd5e7174" providerId="LiveId" clId="{D11CCDF9-0861-4918-9DB9-E6ED289A2636}" dt="2024-02-16T08:30:35.289" v="1801" actId="1076"/>
          <ac:grpSpMkLst>
            <pc:docMk/>
            <pc:sldMk cId="2769985526" sldId="258"/>
            <ac:grpSpMk id="21" creationId="{7A89D74D-1562-84EC-BB85-CC3E1E84C784}"/>
          </ac:grpSpMkLst>
        </pc:grpChg>
        <pc:grpChg chg="mod">
          <ac:chgData name="Ishii Daichi" userId="fe7e31eacd5e7174" providerId="LiveId" clId="{D11CCDF9-0861-4918-9DB9-E6ED289A2636}" dt="2024-02-16T08:30:35.289" v="1801" actId="1076"/>
          <ac:grpSpMkLst>
            <pc:docMk/>
            <pc:sldMk cId="2769985526" sldId="258"/>
            <ac:grpSpMk id="24" creationId="{DADA7023-8171-D22F-7A7E-CB4E26CC965E}"/>
          </ac:grpSpMkLst>
        </pc:grpChg>
        <pc:grpChg chg="mod">
          <ac:chgData name="Ishii Daichi" userId="fe7e31eacd5e7174" providerId="LiveId" clId="{D11CCDF9-0861-4918-9DB9-E6ED289A2636}" dt="2024-02-16T08:30:35.289" v="1801" actId="1076"/>
          <ac:grpSpMkLst>
            <pc:docMk/>
            <pc:sldMk cId="2769985526" sldId="258"/>
            <ac:grpSpMk id="29" creationId="{A94C0B7E-E017-E02D-6831-4C76ED7BC9AF}"/>
          </ac:grpSpMkLst>
        </pc:grpChg>
        <pc:grpChg chg="mod">
          <ac:chgData name="Ishii Daichi" userId="fe7e31eacd5e7174" providerId="LiveId" clId="{D11CCDF9-0861-4918-9DB9-E6ED289A2636}" dt="2024-02-16T08:30:35.289" v="1801" actId="1076"/>
          <ac:grpSpMkLst>
            <pc:docMk/>
            <pc:sldMk cId="2769985526" sldId="258"/>
            <ac:grpSpMk id="39" creationId="{F291C649-7B42-8D41-8AAC-B9FF1D932E29}"/>
          </ac:grpSpMkLst>
        </pc:grpChg>
        <pc:picChg chg="mod">
          <ac:chgData name="Ishii Daichi" userId="fe7e31eacd5e7174" providerId="LiveId" clId="{D11CCDF9-0861-4918-9DB9-E6ED289A2636}" dt="2024-02-16T08:30:35.289" v="1801" actId="1076"/>
          <ac:picMkLst>
            <pc:docMk/>
            <pc:sldMk cId="2769985526" sldId="258"/>
            <ac:picMk id="26" creationId="{F8A4FE86-7E7E-4465-78A4-6C1C29B5A20D}"/>
          </ac:picMkLst>
        </pc:picChg>
        <pc:cxnChg chg="mod">
          <ac:chgData name="Ishii Daichi" userId="fe7e31eacd5e7174" providerId="LiveId" clId="{D11CCDF9-0861-4918-9DB9-E6ED289A2636}" dt="2024-02-16T08:30:35.289" v="1801" actId="1076"/>
          <ac:cxnSpMkLst>
            <pc:docMk/>
            <pc:sldMk cId="2769985526" sldId="258"/>
            <ac:cxnSpMk id="9" creationId="{FD6AD57E-94F2-E887-F970-7EA1D479AB5B}"/>
          </ac:cxnSpMkLst>
        </pc:cxnChg>
        <pc:cxnChg chg="mod">
          <ac:chgData name="Ishii Daichi" userId="fe7e31eacd5e7174" providerId="LiveId" clId="{D11CCDF9-0861-4918-9DB9-E6ED289A2636}" dt="2024-02-16T08:30:35.289" v="1801" actId="1076"/>
          <ac:cxnSpMkLst>
            <pc:docMk/>
            <pc:sldMk cId="2769985526" sldId="258"/>
            <ac:cxnSpMk id="14" creationId="{806D8454-9417-DD62-9917-558DCF01D68D}"/>
          </ac:cxnSpMkLst>
        </pc:cxnChg>
        <pc:cxnChg chg="mod">
          <ac:chgData name="Ishii Daichi" userId="fe7e31eacd5e7174" providerId="LiveId" clId="{D11CCDF9-0861-4918-9DB9-E6ED289A2636}" dt="2024-02-16T08:30:35.289" v="1801" actId="1076"/>
          <ac:cxnSpMkLst>
            <pc:docMk/>
            <pc:sldMk cId="2769985526" sldId="258"/>
            <ac:cxnSpMk id="16" creationId="{8209EF11-9DD9-95DF-12D9-E9308681097F}"/>
          </ac:cxnSpMkLst>
        </pc:cxnChg>
        <pc:cxnChg chg="mod">
          <ac:chgData name="Ishii Daichi" userId="fe7e31eacd5e7174" providerId="LiveId" clId="{D11CCDF9-0861-4918-9DB9-E6ED289A2636}" dt="2024-02-16T08:30:35.289" v="1801" actId="1076"/>
          <ac:cxnSpMkLst>
            <pc:docMk/>
            <pc:sldMk cId="2769985526" sldId="258"/>
            <ac:cxnSpMk id="17" creationId="{66AC3C2A-5C00-6124-2DB7-96DACD2A5D1D}"/>
          </ac:cxnSpMkLst>
        </pc:cxnChg>
        <pc:cxnChg chg="mod">
          <ac:chgData name="Ishii Daichi" userId="fe7e31eacd5e7174" providerId="LiveId" clId="{D11CCDF9-0861-4918-9DB9-E6ED289A2636}" dt="2024-02-16T08:30:35.289" v="1801" actId="1076"/>
          <ac:cxnSpMkLst>
            <pc:docMk/>
            <pc:sldMk cId="2769985526" sldId="258"/>
            <ac:cxnSpMk id="35" creationId="{F518310E-939B-DA7C-2EF7-B355EFADF7B1}"/>
          </ac:cxnSpMkLst>
        </pc:cxnChg>
        <pc:cxnChg chg="mod">
          <ac:chgData name="Ishii Daichi" userId="fe7e31eacd5e7174" providerId="LiveId" clId="{D11CCDF9-0861-4918-9DB9-E6ED289A2636}" dt="2024-02-16T08:30:35.289" v="1801" actId="1076"/>
          <ac:cxnSpMkLst>
            <pc:docMk/>
            <pc:sldMk cId="2769985526" sldId="258"/>
            <ac:cxnSpMk id="43" creationId="{0E171D05-2120-9078-FB00-2BE5357668D7}"/>
          </ac:cxnSpMkLst>
        </pc:cxnChg>
        <pc:cxnChg chg="mod">
          <ac:chgData name="Ishii Daichi" userId="fe7e31eacd5e7174" providerId="LiveId" clId="{D11CCDF9-0861-4918-9DB9-E6ED289A2636}" dt="2024-02-16T08:30:35.289" v="1801" actId="1076"/>
          <ac:cxnSpMkLst>
            <pc:docMk/>
            <pc:sldMk cId="2769985526" sldId="258"/>
            <ac:cxnSpMk id="44" creationId="{85DBC8FF-EABD-D2B5-60CF-B74986F791EB}"/>
          </ac:cxnSpMkLst>
        </pc:cxnChg>
        <pc:cxnChg chg="mod">
          <ac:chgData name="Ishii Daichi" userId="fe7e31eacd5e7174" providerId="LiveId" clId="{D11CCDF9-0861-4918-9DB9-E6ED289A2636}" dt="2024-02-16T08:30:35.289" v="1801" actId="1076"/>
          <ac:cxnSpMkLst>
            <pc:docMk/>
            <pc:sldMk cId="2769985526" sldId="258"/>
            <ac:cxnSpMk id="45" creationId="{1BC867DF-971B-13EF-D02B-A70741D7A161}"/>
          </ac:cxnSpMkLst>
        </pc:cxnChg>
        <pc:cxnChg chg="mod">
          <ac:chgData name="Ishii Daichi" userId="fe7e31eacd5e7174" providerId="LiveId" clId="{D11CCDF9-0861-4918-9DB9-E6ED289A2636}" dt="2024-02-16T08:30:35.289" v="1801" actId="1076"/>
          <ac:cxnSpMkLst>
            <pc:docMk/>
            <pc:sldMk cId="2769985526" sldId="258"/>
            <ac:cxnSpMk id="46" creationId="{C9E64FC0-DB81-E695-6791-7E92810B5B16}"/>
          </ac:cxnSpMkLst>
        </pc:cxnChg>
        <pc:cxnChg chg="mod">
          <ac:chgData name="Ishii Daichi" userId="fe7e31eacd5e7174" providerId="LiveId" clId="{D11CCDF9-0861-4918-9DB9-E6ED289A2636}" dt="2024-02-16T08:30:35.289" v="1801" actId="1076"/>
          <ac:cxnSpMkLst>
            <pc:docMk/>
            <pc:sldMk cId="2769985526" sldId="258"/>
            <ac:cxnSpMk id="47" creationId="{350F2B7A-A7FD-BDC3-4C56-327BDD50D221}"/>
          </ac:cxnSpMkLst>
        </pc:cxnChg>
        <pc:cxnChg chg="mod">
          <ac:chgData name="Ishii Daichi" userId="fe7e31eacd5e7174" providerId="LiveId" clId="{D11CCDF9-0861-4918-9DB9-E6ED289A2636}" dt="2024-02-16T08:30:35.289" v="1801" actId="1076"/>
          <ac:cxnSpMkLst>
            <pc:docMk/>
            <pc:sldMk cId="2769985526" sldId="258"/>
            <ac:cxnSpMk id="48" creationId="{7DE5B144-012A-D710-B5F2-DFF3C1E3E98B}"/>
          </ac:cxnSpMkLst>
        </pc:cxnChg>
        <pc:cxnChg chg="mod">
          <ac:chgData name="Ishii Daichi" userId="fe7e31eacd5e7174" providerId="LiveId" clId="{D11CCDF9-0861-4918-9DB9-E6ED289A2636}" dt="2024-02-16T08:30:35.289" v="1801" actId="1076"/>
          <ac:cxnSpMkLst>
            <pc:docMk/>
            <pc:sldMk cId="2769985526" sldId="258"/>
            <ac:cxnSpMk id="49" creationId="{EE442E5E-CFA7-325F-6917-57BEB3F32D02}"/>
          </ac:cxnSpMkLst>
        </pc:cxnChg>
        <pc:cxnChg chg="mod">
          <ac:chgData name="Ishii Daichi" userId="fe7e31eacd5e7174" providerId="LiveId" clId="{D11CCDF9-0861-4918-9DB9-E6ED289A2636}" dt="2024-02-16T08:30:38.872" v="1802" actId="1076"/>
          <ac:cxnSpMkLst>
            <pc:docMk/>
            <pc:sldMk cId="2769985526" sldId="258"/>
            <ac:cxnSpMk id="66" creationId="{ED733D79-72AA-786B-CA1B-7F76AC13D320}"/>
          </ac:cxnSpMkLst>
        </pc:cxnChg>
      </pc:sldChg>
      <pc:sldChg chg="addSp delSp modSp mod">
        <pc:chgData name="Ishii Daichi" userId="fe7e31eacd5e7174" providerId="LiveId" clId="{D11CCDF9-0861-4918-9DB9-E6ED289A2636}" dt="2024-02-16T09:52:32.633" v="1941" actId="20577"/>
        <pc:sldMkLst>
          <pc:docMk/>
          <pc:sldMk cId="3368413302" sldId="277"/>
        </pc:sldMkLst>
        <pc:spChg chg="add mod">
          <ac:chgData name="Ishii Daichi" userId="fe7e31eacd5e7174" providerId="LiveId" clId="{D11CCDF9-0861-4918-9DB9-E6ED289A2636}" dt="2024-02-15T12:29:50.292" v="336"/>
          <ac:spMkLst>
            <pc:docMk/>
            <pc:sldMk cId="3368413302" sldId="277"/>
            <ac:spMk id="6" creationId="{59ECBB1F-5101-C8BE-0E8B-5E625D055227}"/>
          </ac:spMkLst>
        </pc:spChg>
        <pc:spChg chg="mod">
          <ac:chgData name="Ishii Daichi" userId="fe7e31eacd5e7174" providerId="LiveId" clId="{D11CCDF9-0861-4918-9DB9-E6ED289A2636}" dt="2024-02-16T08:34:39.934" v="1813"/>
          <ac:spMkLst>
            <pc:docMk/>
            <pc:sldMk cId="3368413302" sldId="277"/>
            <ac:spMk id="6" creationId="{AE015D14-D442-0A26-DED3-D78D65878CAC}"/>
          </ac:spMkLst>
        </pc:spChg>
        <pc:spChg chg="mod">
          <ac:chgData name="Ishii Daichi" userId="fe7e31eacd5e7174" providerId="LiveId" clId="{D11CCDF9-0861-4918-9DB9-E6ED289A2636}" dt="2024-02-16T08:34:39.934" v="1813"/>
          <ac:spMkLst>
            <pc:docMk/>
            <pc:sldMk cId="3368413302" sldId="277"/>
            <ac:spMk id="11" creationId="{3FFB1787-2385-7D87-2A7E-1095458AED37}"/>
          </ac:spMkLst>
        </pc:spChg>
        <pc:spChg chg="del">
          <ac:chgData name="Ishii Daichi" userId="fe7e31eacd5e7174" providerId="LiveId" clId="{D11CCDF9-0861-4918-9DB9-E6ED289A2636}" dt="2024-02-15T11:38:33.848" v="170" actId="21"/>
          <ac:spMkLst>
            <pc:docMk/>
            <pc:sldMk cId="3368413302" sldId="277"/>
            <ac:spMk id="15" creationId="{1F7613C8-5EE5-5F6C-4BE5-D6F17B8A4D1D}"/>
          </ac:spMkLst>
        </pc:spChg>
        <pc:spChg chg="mod">
          <ac:chgData name="Ishii Daichi" userId="fe7e31eacd5e7174" providerId="LiveId" clId="{D11CCDF9-0861-4918-9DB9-E6ED289A2636}" dt="2024-02-16T08:35:40.066" v="1837" actId="1076"/>
          <ac:spMkLst>
            <pc:docMk/>
            <pc:sldMk cId="3368413302" sldId="277"/>
            <ac:spMk id="15" creationId="{CE52C5BE-F247-AFA3-A107-E1CFA0C67CD0}"/>
          </ac:spMkLst>
        </pc:spChg>
        <pc:spChg chg="mod">
          <ac:chgData name="Ishii Daichi" userId="fe7e31eacd5e7174" providerId="LiveId" clId="{D11CCDF9-0861-4918-9DB9-E6ED289A2636}" dt="2024-02-15T13:37:26.116" v="402" actId="20577"/>
          <ac:spMkLst>
            <pc:docMk/>
            <pc:sldMk cId="3368413302" sldId="277"/>
            <ac:spMk id="17" creationId="{944067D3-380E-F99E-865E-A22ABDE088C7}"/>
          </ac:spMkLst>
        </pc:spChg>
        <pc:spChg chg="add del mod">
          <ac:chgData name="Ishii Daichi" userId="fe7e31eacd5e7174" providerId="LiveId" clId="{D11CCDF9-0861-4918-9DB9-E6ED289A2636}" dt="2024-02-16T08:31:47.534" v="1812" actId="21"/>
          <ac:spMkLst>
            <pc:docMk/>
            <pc:sldMk cId="3368413302" sldId="277"/>
            <ac:spMk id="18" creationId="{E052270D-26CA-373B-9661-9DCEA5AAF036}"/>
          </ac:spMkLst>
        </pc:spChg>
        <pc:spChg chg="mod">
          <ac:chgData name="Ishii Daichi" userId="fe7e31eacd5e7174" providerId="LiveId" clId="{D11CCDF9-0861-4918-9DB9-E6ED289A2636}" dt="2024-02-16T08:35:31.917" v="1832" actId="1076"/>
          <ac:spMkLst>
            <pc:docMk/>
            <pc:sldMk cId="3368413302" sldId="277"/>
            <ac:spMk id="22" creationId="{EB97D84A-CC22-6C53-655A-F26A35A3C795}"/>
          </ac:spMkLst>
        </pc:spChg>
        <pc:spChg chg="mod">
          <ac:chgData name="Ishii Daichi" userId="fe7e31eacd5e7174" providerId="LiveId" clId="{D11CCDF9-0861-4918-9DB9-E6ED289A2636}" dt="2024-02-16T08:35:23.717" v="1827" actId="1076"/>
          <ac:spMkLst>
            <pc:docMk/>
            <pc:sldMk cId="3368413302" sldId="277"/>
            <ac:spMk id="24" creationId="{7D256680-A1BD-FC92-8E7C-AE6318B7A567}"/>
          </ac:spMkLst>
        </pc:spChg>
        <pc:spChg chg="mod">
          <ac:chgData name="Ishii Daichi" userId="fe7e31eacd5e7174" providerId="LiveId" clId="{D11CCDF9-0861-4918-9DB9-E6ED289A2636}" dt="2024-02-16T08:35:26.166" v="1828" actId="1076"/>
          <ac:spMkLst>
            <pc:docMk/>
            <pc:sldMk cId="3368413302" sldId="277"/>
            <ac:spMk id="29" creationId="{20C68F19-A122-5E52-4A11-30AE0F14C73B}"/>
          </ac:spMkLst>
        </pc:spChg>
        <pc:spChg chg="mod">
          <ac:chgData name="Ishii Daichi" userId="fe7e31eacd5e7174" providerId="LiveId" clId="{D11CCDF9-0861-4918-9DB9-E6ED289A2636}" dt="2024-02-16T09:52:28.822" v="1930" actId="20577"/>
          <ac:spMkLst>
            <pc:docMk/>
            <pc:sldMk cId="3368413302" sldId="277"/>
            <ac:spMk id="30" creationId="{A84300FB-D9EF-0B12-51BA-148D4B52F8E4}"/>
          </ac:spMkLst>
        </pc:spChg>
        <pc:spChg chg="mod">
          <ac:chgData name="Ishii Daichi" userId="fe7e31eacd5e7174" providerId="LiveId" clId="{D11CCDF9-0861-4918-9DB9-E6ED289A2636}" dt="2024-02-16T08:35:43.077" v="1838" actId="1076"/>
          <ac:spMkLst>
            <pc:docMk/>
            <pc:sldMk cId="3368413302" sldId="277"/>
            <ac:spMk id="32" creationId="{B69E80D3-A004-E474-3163-84D00E7A1E27}"/>
          </ac:spMkLst>
        </pc:spChg>
        <pc:spChg chg="mod">
          <ac:chgData name="Ishii Daichi" userId="fe7e31eacd5e7174" providerId="LiveId" clId="{D11CCDF9-0861-4918-9DB9-E6ED289A2636}" dt="2024-02-16T08:35:56.911" v="1841" actId="1076"/>
          <ac:spMkLst>
            <pc:docMk/>
            <pc:sldMk cId="3368413302" sldId="277"/>
            <ac:spMk id="34" creationId="{B2575DB2-A8EB-5E36-A9BF-96A2943460C6}"/>
          </ac:spMkLst>
        </pc:spChg>
        <pc:spChg chg="mod">
          <ac:chgData name="Ishii Daichi" userId="fe7e31eacd5e7174" providerId="LiveId" clId="{D11CCDF9-0861-4918-9DB9-E6ED289A2636}" dt="2024-02-16T09:52:32.633" v="1941" actId="20577"/>
          <ac:spMkLst>
            <pc:docMk/>
            <pc:sldMk cId="3368413302" sldId="277"/>
            <ac:spMk id="38" creationId="{568132F1-DB33-2FE8-CB5A-DF12C93C59A1}"/>
          </ac:spMkLst>
        </pc:spChg>
        <pc:spChg chg="mod">
          <ac:chgData name="Ishii Daichi" userId="fe7e31eacd5e7174" providerId="LiveId" clId="{D11CCDF9-0861-4918-9DB9-E6ED289A2636}" dt="2024-02-15T14:03:04.804" v="594" actId="1076"/>
          <ac:spMkLst>
            <pc:docMk/>
            <pc:sldMk cId="3368413302" sldId="277"/>
            <ac:spMk id="96" creationId="{8C8F5AF5-4A72-8D63-DBDE-407839871104}"/>
          </ac:spMkLst>
        </pc:spChg>
        <pc:grpChg chg="add mod">
          <ac:chgData name="Ishii Daichi" userId="fe7e31eacd5e7174" providerId="LiveId" clId="{D11CCDF9-0861-4918-9DB9-E6ED289A2636}" dt="2024-02-16T08:36:07.361" v="1843" actId="1076"/>
          <ac:grpSpMkLst>
            <pc:docMk/>
            <pc:sldMk cId="3368413302" sldId="277"/>
            <ac:grpSpMk id="3" creationId="{CA2DA5F2-C0F6-AB60-667A-5A2654FE4CBD}"/>
          </ac:grpSpMkLst>
        </pc:grpChg>
        <pc:grpChg chg="mod">
          <ac:chgData name="Ishii Daichi" userId="fe7e31eacd5e7174" providerId="LiveId" clId="{D11CCDF9-0861-4918-9DB9-E6ED289A2636}" dt="2024-02-15T13:37:07.317" v="398" actId="1076"/>
          <ac:grpSpMkLst>
            <pc:docMk/>
            <pc:sldMk cId="3368413302" sldId="277"/>
            <ac:grpSpMk id="70" creationId="{2CD41462-89A2-2CC2-B845-DCE78901F96C}"/>
          </ac:grpSpMkLst>
        </pc:grpChg>
        <pc:picChg chg="add del mod ord">
          <ac:chgData name="Ishii Daichi" userId="fe7e31eacd5e7174" providerId="LiveId" clId="{D11CCDF9-0861-4918-9DB9-E6ED289A2636}" dt="2024-02-16T08:31:43.120" v="1811" actId="21"/>
          <ac:picMkLst>
            <pc:docMk/>
            <pc:sldMk cId="3368413302" sldId="277"/>
            <ac:picMk id="4" creationId="{5A6FDBBD-53B8-9E0D-6D32-E4FF2D280E5F}"/>
          </ac:picMkLst>
        </pc:picChg>
        <pc:picChg chg="del">
          <ac:chgData name="Ishii Daichi" userId="fe7e31eacd5e7174" providerId="LiveId" clId="{D11CCDF9-0861-4918-9DB9-E6ED289A2636}" dt="2024-02-15T11:38:32.281" v="169" actId="21"/>
          <ac:picMkLst>
            <pc:docMk/>
            <pc:sldMk cId="3368413302" sldId="277"/>
            <ac:picMk id="11" creationId="{32D12E21-57F2-F412-9B9A-7FE1685F3A58}"/>
          </ac:picMkLst>
        </pc:picChg>
      </pc:sldChg>
      <pc:sldChg chg="addSp modSp mod">
        <pc:chgData name="Ishii Daichi" userId="fe7e31eacd5e7174" providerId="LiveId" clId="{D11CCDF9-0861-4918-9DB9-E6ED289A2636}" dt="2024-02-16T08:42:35.173" v="1893" actId="1076"/>
        <pc:sldMkLst>
          <pc:docMk/>
          <pc:sldMk cId="3247402305" sldId="278"/>
        </pc:sldMkLst>
        <pc:spChg chg="add mod">
          <ac:chgData name="Ishii Daichi" userId="fe7e31eacd5e7174" providerId="LiveId" clId="{D11CCDF9-0861-4918-9DB9-E6ED289A2636}" dt="2024-02-16T08:42:35.173" v="1893" actId="1076"/>
          <ac:spMkLst>
            <pc:docMk/>
            <pc:sldMk cId="3247402305" sldId="278"/>
            <ac:spMk id="2" creationId="{CC4F8EFE-CF0C-66FB-2BFA-1075825C8861}"/>
          </ac:spMkLst>
        </pc:spChg>
      </pc:sldChg>
      <pc:sldChg chg="addSp delSp modSp mod">
        <pc:chgData name="Ishii Daichi" userId="fe7e31eacd5e7174" providerId="LiveId" clId="{D11CCDF9-0861-4918-9DB9-E6ED289A2636}" dt="2024-02-16T08:42:15.025" v="1891" actId="207"/>
        <pc:sldMkLst>
          <pc:docMk/>
          <pc:sldMk cId="2549031604" sldId="279"/>
        </pc:sldMkLst>
        <pc:spChg chg="add mod">
          <ac:chgData name="Ishii Daichi" userId="fe7e31eacd5e7174" providerId="LiveId" clId="{D11CCDF9-0861-4918-9DB9-E6ED289A2636}" dt="2024-02-16T08:42:15.025" v="1891" actId="207"/>
          <ac:spMkLst>
            <pc:docMk/>
            <pc:sldMk cId="2549031604" sldId="279"/>
            <ac:spMk id="4" creationId="{9793443E-AD61-B7D9-E14F-CEC4E65A6CC4}"/>
          </ac:spMkLst>
        </pc:spChg>
        <pc:spChg chg="add del mod">
          <ac:chgData name="Ishii Daichi" userId="fe7e31eacd5e7174" providerId="LiveId" clId="{D11CCDF9-0861-4918-9DB9-E6ED289A2636}" dt="2024-02-16T08:41:27.073" v="1882"/>
          <ac:spMkLst>
            <pc:docMk/>
            <pc:sldMk cId="2549031604" sldId="279"/>
            <ac:spMk id="5" creationId="{EBA5069D-A962-B2E2-2304-B3C9A277ECD4}"/>
          </ac:spMkLst>
        </pc:spChg>
        <pc:picChg chg="mod">
          <ac:chgData name="Ishii Daichi" userId="fe7e31eacd5e7174" providerId="LiveId" clId="{D11CCDF9-0861-4918-9DB9-E6ED289A2636}" dt="2024-02-16T08:40:23.228" v="1845" actId="1076"/>
          <ac:picMkLst>
            <pc:docMk/>
            <pc:sldMk cId="2549031604" sldId="279"/>
            <ac:picMk id="112" creationId="{8F6F3399-E4A2-C3F9-EB11-B2265688AA6E}"/>
          </ac:picMkLst>
        </pc:picChg>
      </pc:sldChg>
      <pc:sldChg chg="modSp del mod">
        <pc:chgData name="Ishii Daichi" userId="fe7e31eacd5e7174" providerId="LiveId" clId="{D11CCDF9-0861-4918-9DB9-E6ED289A2636}" dt="2024-02-15T13:58:31.276" v="541" actId="2696"/>
        <pc:sldMkLst>
          <pc:docMk/>
          <pc:sldMk cId="1658729648" sldId="280"/>
        </pc:sldMkLst>
        <pc:picChg chg="mod">
          <ac:chgData name="Ishii Daichi" userId="fe7e31eacd5e7174" providerId="LiveId" clId="{D11CCDF9-0861-4918-9DB9-E6ED289A2636}" dt="2024-02-15T11:40:32.446" v="180" actId="1076"/>
          <ac:picMkLst>
            <pc:docMk/>
            <pc:sldMk cId="1658729648" sldId="280"/>
            <ac:picMk id="12" creationId="{0E5D33C7-7473-30D2-55D6-11D44350502E}"/>
          </ac:picMkLst>
        </pc:picChg>
      </pc:sldChg>
      <pc:sldChg chg="modSp mod modNotesTx">
        <pc:chgData name="Ishii Daichi" userId="fe7e31eacd5e7174" providerId="LiveId" clId="{D11CCDF9-0861-4918-9DB9-E6ED289A2636}" dt="2024-02-16T08:29:41.973" v="1777" actId="20577"/>
        <pc:sldMkLst>
          <pc:docMk/>
          <pc:sldMk cId="4161210760" sldId="288"/>
        </pc:sldMkLst>
        <pc:spChg chg="mod">
          <ac:chgData name="Ishii Daichi" userId="fe7e31eacd5e7174" providerId="LiveId" clId="{D11CCDF9-0861-4918-9DB9-E6ED289A2636}" dt="2024-02-16T08:23:42.460" v="1149" actId="20577"/>
          <ac:spMkLst>
            <pc:docMk/>
            <pc:sldMk cId="4161210760" sldId="288"/>
            <ac:spMk id="2" creationId="{0033437C-2E27-38DE-9CD6-225AED212B37}"/>
          </ac:spMkLst>
        </pc:spChg>
        <pc:spChg chg="mod">
          <ac:chgData name="Ishii Daichi" userId="fe7e31eacd5e7174" providerId="LiveId" clId="{D11CCDF9-0861-4918-9DB9-E6ED289A2636}" dt="2024-02-15T14:07:03.800" v="628" actId="20577"/>
          <ac:spMkLst>
            <pc:docMk/>
            <pc:sldMk cId="4161210760" sldId="288"/>
            <ac:spMk id="4" creationId="{909ACEED-A9C1-B606-C84A-B8B2AE2406F5}"/>
          </ac:spMkLst>
        </pc:spChg>
        <pc:graphicFrameChg chg="mod">
          <ac:chgData name="Ishii Daichi" userId="fe7e31eacd5e7174" providerId="LiveId" clId="{D11CCDF9-0861-4918-9DB9-E6ED289A2636}" dt="2024-02-15T14:06:51.696" v="618" actId="1076"/>
          <ac:graphicFrameMkLst>
            <pc:docMk/>
            <pc:sldMk cId="4161210760" sldId="288"/>
            <ac:graphicFrameMk id="10" creationId="{53BF182A-1A1A-4E56-A1E8-9724C2EA4FCF}"/>
          </ac:graphicFrameMkLst>
        </pc:graphicFrameChg>
        <pc:picChg chg="mod">
          <ac:chgData name="Ishii Daichi" userId="fe7e31eacd5e7174" providerId="LiveId" clId="{D11CCDF9-0861-4918-9DB9-E6ED289A2636}" dt="2024-02-15T14:06:49.025" v="617" actId="1076"/>
          <ac:picMkLst>
            <pc:docMk/>
            <pc:sldMk cId="4161210760" sldId="288"/>
            <ac:picMk id="9" creationId="{E9F4AD8E-1C0F-7B08-481A-4B2EE39ACC4B}"/>
          </ac:picMkLst>
        </pc:picChg>
      </pc:sldChg>
      <pc:sldChg chg="addSp delSp del mod">
        <pc:chgData name="Ishii Daichi" userId="fe7e31eacd5e7174" providerId="LiveId" clId="{D11CCDF9-0861-4918-9DB9-E6ED289A2636}" dt="2024-02-15T13:58:32.825" v="542" actId="2696"/>
        <pc:sldMkLst>
          <pc:docMk/>
          <pc:sldMk cId="531552619" sldId="289"/>
        </pc:sldMkLst>
        <pc:spChg chg="add del">
          <ac:chgData name="Ishii Daichi" userId="fe7e31eacd5e7174" providerId="LiveId" clId="{D11CCDF9-0861-4918-9DB9-E6ED289A2636}" dt="2024-02-15T13:37:51.338" v="404" actId="22"/>
          <ac:spMkLst>
            <pc:docMk/>
            <pc:sldMk cId="531552619" sldId="289"/>
            <ac:spMk id="21" creationId="{99B624A2-AF4B-E447-E606-83612E140573}"/>
          </ac:spMkLst>
        </pc:spChg>
      </pc:sldChg>
      <pc:sldChg chg="addSp modSp mod modNotesTx">
        <pc:chgData name="Ishii Daichi" userId="fe7e31eacd5e7174" providerId="LiveId" clId="{D11CCDF9-0861-4918-9DB9-E6ED289A2636}" dt="2024-02-16T08:14:52.565" v="685" actId="1076"/>
        <pc:sldMkLst>
          <pc:docMk/>
          <pc:sldMk cId="3479714717" sldId="290"/>
        </pc:sldMkLst>
        <pc:spChg chg="mod">
          <ac:chgData name="Ishii Daichi" userId="fe7e31eacd5e7174" providerId="LiveId" clId="{D11CCDF9-0861-4918-9DB9-E6ED289A2636}" dt="2024-02-16T07:43:09.285" v="665" actId="1076"/>
          <ac:spMkLst>
            <pc:docMk/>
            <pc:sldMk cId="3479714717" sldId="290"/>
            <ac:spMk id="7" creationId="{EFB2183E-AA67-6B4A-F359-61B8F8DF8892}"/>
          </ac:spMkLst>
        </pc:spChg>
        <pc:spChg chg="mod">
          <ac:chgData name="Ishii Daichi" userId="fe7e31eacd5e7174" providerId="LiveId" clId="{D11CCDF9-0861-4918-9DB9-E6ED289A2636}" dt="2024-02-16T07:43:02.625" v="664" actId="1076"/>
          <ac:spMkLst>
            <pc:docMk/>
            <pc:sldMk cId="3479714717" sldId="290"/>
            <ac:spMk id="8" creationId="{15881E9A-D058-7FEE-3266-B19400CA1C89}"/>
          </ac:spMkLst>
        </pc:spChg>
        <pc:spChg chg="mod">
          <ac:chgData name="Ishii Daichi" userId="fe7e31eacd5e7174" providerId="LiveId" clId="{D11CCDF9-0861-4918-9DB9-E6ED289A2636}" dt="2024-02-16T08:14:52.565" v="685" actId="1076"/>
          <ac:spMkLst>
            <pc:docMk/>
            <pc:sldMk cId="3479714717" sldId="290"/>
            <ac:spMk id="18" creationId="{86F565B9-011B-5D3E-9590-0582E4FBEC89}"/>
          </ac:spMkLst>
        </pc:spChg>
        <pc:spChg chg="add mod">
          <ac:chgData name="Ishii Daichi" userId="fe7e31eacd5e7174" providerId="LiveId" clId="{D11CCDF9-0861-4918-9DB9-E6ED289A2636}" dt="2024-02-15T11:41:23.028" v="225" actId="1076"/>
          <ac:spMkLst>
            <pc:docMk/>
            <pc:sldMk cId="3479714717" sldId="290"/>
            <ac:spMk id="22" creationId="{3410D747-954C-9F37-8EC5-6646650966EA}"/>
          </ac:spMkLst>
        </pc:spChg>
        <pc:spChg chg="mod">
          <ac:chgData name="Ishii Daichi" userId="fe7e31eacd5e7174" providerId="LiveId" clId="{D11CCDF9-0861-4918-9DB9-E6ED289A2636}" dt="2024-02-15T14:04:10.141" v="601" actId="14100"/>
          <ac:spMkLst>
            <pc:docMk/>
            <pc:sldMk cId="3479714717" sldId="290"/>
            <ac:spMk id="30" creationId="{F5932805-11AD-C100-F4E6-A30188278D91}"/>
          </ac:spMkLst>
        </pc:spChg>
        <pc:spChg chg="mod">
          <ac:chgData name="Ishii Daichi" userId="fe7e31eacd5e7174" providerId="LiveId" clId="{D11CCDF9-0861-4918-9DB9-E6ED289A2636}" dt="2024-02-15T14:04:10.141" v="601" actId="14100"/>
          <ac:spMkLst>
            <pc:docMk/>
            <pc:sldMk cId="3479714717" sldId="290"/>
            <ac:spMk id="35" creationId="{5C10A4F1-965B-B104-63E1-B5F096BA4E5F}"/>
          </ac:spMkLst>
        </pc:spChg>
        <pc:spChg chg="mod">
          <ac:chgData name="Ishii Daichi" userId="fe7e31eacd5e7174" providerId="LiveId" clId="{D11CCDF9-0861-4918-9DB9-E6ED289A2636}" dt="2024-02-15T11:43:37.594" v="248" actId="1076"/>
          <ac:spMkLst>
            <pc:docMk/>
            <pc:sldMk cId="3479714717" sldId="290"/>
            <ac:spMk id="40" creationId="{CD3B0EBC-87CF-AA47-3B4A-6C880F99E9D6}"/>
          </ac:spMkLst>
        </pc:spChg>
        <pc:spChg chg="mod">
          <ac:chgData name="Ishii Daichi" userId="fe7e31eacd5e7174" providerId="LiveId" clId="{D11CCDF9-0861-4918-9DB9-E6ED289A2636}" dt="2024-02-15T11:30:24.574" v="4" actId="1076"/>
          <ac:spMkLst>
            <pc:docMk/>
            <pc:sldMk cId="3479714717" sldId="290"/>
            <ac:spMk id="41" creationId="{B67788C8-E1F0-585A-6580-A460D58CE250}"/>
          </ac:spMkLst>
        </pc:spChg>
        <pc:spChg chg="mod">
          <ac:chgData name="Ishii Daichi" userId="fe7e31eacd5e7174" providerId="LiveId" clId="{D11CCDF9-0861-4918-9DB9-E6ED289A2636}" dt="2024-02-15T11:30:21.392" v="3" actId="1076"/>
          <ac:spMkLst>
            <pc:docMk/>
            <pc:sldMk cId="3479714717" sldId="290"/>
            <ac:spMk id="42" creationId="{594FD1AE-F879-9FAB-28FD-34F3645F0C89}"/>
          </ac:spMkLst>
        </pc:spChg>
        <pc:spChg chg="mod">
          <ac:chgData name="Ishii Daichi" userId="fe7e31eacd5e7174" providerId="LiveId" clId="{D11CCDF9-0861-4918-9DB9-E6ED289A2636}" dt="2024-02-15T12:30:46.290" v="386" actId="1076"/>
          <ac:spMkLst>
            <pc:docMk/>
            <pc:sldMk cId="3479714717" sldId="290"/>
            <ac:spMk id="52" creationId="{C2F57CC4-DBC7-9125-225E-3BA44AE30792}"/>
          </ac:spMkLst>
        </pc:spChg>
        <pc:grpChg chg="mod">
          <ac:chgData name="Ishii Daichi" userId="fe7e31eacd5e7174" providerId="LiveId" clId="{D11CCDF9-0861-4918-9DB9-E6ED289A2636}" dt="2024-02-15T14:04:10.141" v="601" actId="14100"/>
          <ac:grpSpMkLst>
            <pc:docMk/>
            <pc:sldMk cId="3479714717" sldId="290"/>
            <ac:grpSpMk id="4" creationId="{E5D79488-5759-78C6-59CD-484C0F9C7275}"/>
          </ac:grpSpMkLst>
        </pc:grpChg>
        <pc:picChg chg="mod ord">
          <ac:chgData name="Ishii Daichi" userId="fe7e31eacd5e7174" providerId="LiveId" clId="{D11CCDF9-0861-4918-9DB9-E6ED289A2636}" dt="2024-02-15T11:43:30.885" v="246" actId="167"/>
          <ac:picMkLst>
            <pc:docMk/>
            <pc:sldMk cId="3479714717" sldId="290"/>
            <ac:picMk id="16" creationId="{31147AAF-D333-99F1-968F-A0C8F2C0F271}"/>
          </ac:picMkLst>
        </pc:picChg>
        <pc:picChg chg="mod">
          <ac:chgData name="Ishii Daichi" userId="fe7e31eacd5e7174" providerId="LiveId" clId="{D11CCDF9-0861-4918-9DB9-E6ED289A2636}" dt="2024-02-15T14:03:14.033" v="595" actId="1076"/>
          <ac:picMkLst>
            <pc:docMk/>
            <pc:sldMk cId="3479714717" sldId="290"/>
            <ac:picMk id="25" creationId="{004B26FE-4D3F-5031-3574-D2B3EA00B630}"/>
          </ac:picMkLst>
        </pc:picChg>
        <pc:cxnChg chg="mod">
          <ac:chgData name="Ishii Daichi" userId="fe7e31eacd5e7174" providerId="LiveId" clId="{D11CCDF9-0861-4918-9DB9-E6ED289A2636}" dt="2024-02-15T14:04:10.141" v="601" actId="14100"/>
          <ac:cxnSpMkLst>
            <pc:docMk/>
            <pc:sldMk cId="3479714717" sldId="290"/>
            <ac:cxnSpMk id="32" creationId="{24778B60-BA30-3F4A-0295-BB15594DE671}"/>
          </ac:cxnSpMkLst>
        </pc:cxnChg>
        <pc:cxnChg chg="mod">
          <ac:chgData name="Ishii Daichi" userId="fe7e31eacd5e7174" providerId="LiveId" clId="{D11CCDF9-0861-4918-9DB9-E6ED289A2636}" dt="2024-02-15T14:04:10.141" v="601" actId="14100"/>
          <ac:cxnSpMkLst>
            <pc:docMk/>
            <pc:sldMk cId="3479714717" sldId="290"/>
            <ac:cxnSpMk id="34" creationId="{A11F268B-C930-78B6-B636-A5055DE6326D}"/>
          </ac:cxnSpMkLst>
        </pc:cxnChg>
        <pc:cxnChg chg="mod">
          <ac:chgData name="Ishii Daichi" userId="fe7e31eacd5e7174" providerId="LiveId" clId="{D11CCDF9-0861-4918-9DB9-E6ED289A2636}" dt="2024-02-15T14:03:28.186" v="599" actId="14100"/>
          <ac:cxnSpMkLst>
            <pc:docMk/>
            <pc:sldMk cId="3479714717" sldId="290"/>
            <ac:cxnSpMk id="47" creationId="{7D61BAF5-6831-3752-1353-6887818A0706}"/>
          </ac:cxnSpMkLst>
        </pc:cxnChg>
        <pc:cxnChg chg="mod">
          <ac:chgData name="Ishii Daichi" userId="fe7e31eacd5e7174" providerId="LiveId" clId="{D11CCDF9-0861-4918-9DB9-E6ED289A2636}" dt="2024-02-15T11:40:52.879" v="186" actId="14100"/>
          <ac:cxnSpMkLst>
            <pc:docMk/>
            <pc:sldMk cId="3479714717" sldId="290"/>
            <ac:cxnSpMk id="48" creationId="{0D1EF74B-BD60-1C07-56F0-DE1EAC4CC852}"/>
          </ac:cxnSpMkLst>
        </pc:cxnChg>
        <pc:cxnChg chg="mod">
          <ac:chgData name="Ishii Daichi" userId="fe7e31eacd5e7174" providerId="LiveId" clId="{D11CCDF9-0861-4918-9DB9-E6ED289A2636}" dt="2024-02-15T11:49:41.903" v="249" actId="14100"/>
          <ac:cxnSpMkLst>
            <pc:docMk/>
            <pc:sldMk cId="3479714717" sldId="290"/>
            <ac:cxnSpMk id="50" creationId="{F12998E5-7552-E2EC-8B4E-F05E2CF32ADB}"/>
          </ac:cxnSpMkLst>
        </pc:cxnChg>
      </pc:sldChg>
      <pc:sldChg chg="addSp delSp modSp add del mod modNotesTx">
        <pc:chgData name="Ishii Daichi" userId="fe7e31eacd5e7174" providerId="LiveId" clId="{D11CCDF9-0861-4918-9DB9-E6ED289A2636}" dt="2024-02-16T10:04:11.375" v="2047" actId="1076"/>
        <pc:sldMkLst>
          <pc:docMk/>
          <pc:sldMk cId="1289185018" sldId="291"/>
        </pc:sldMkLst>
        <pc:spChg chg="mod">
          <ac:chgData name="Ishii Daichi" userId="fe7e31eacd5e7174" providerId="LiveId" clId="{D11CCDF9-0861-4918-9DB9-E6ED289A2636}" dt="2024-02-16T10:02:19.839" v="1979" actId="20577"/>
          <ac:spMkLst>
            <pc:docMk/>
            <pc:sldMk cId="1289185018" sldId="291"/>
            <ac:spMk id="2" creationId="{E86CCA57-6C9C-47CC-FA4E-2097C2873B99}"/>
          </ac:spMkLst>
        </pc:spChg>
        <pc:spChg chg="add mod">
          <ac:chgData name="Ishii Daichi" userId="fe7e31eacd5e7174" providerId="LiveId" clId="{D11CCDF9-0861-4918-9DB9-E6ED289A2636}" dt="2024-02-16T08:42:44.421" v="1895" actId="1076"/>
          <ac:spMkLst>
            <pc:docMk/>
            <pc:sldMk cId="1289185018" sldId="291"/>
            <ac:spMk id="3" creationId="{ACFF6B83-74EB-0A79-3636-0D068ECF8BC9}"/>
          </ac:spMkLst>
        </pc:spChg>
        <pc:spChg chg="mod">
          <ac:chgData name="Ishii Daichi" userId="fe7e31eacd5e7174" providerId="LiveId" clId="{D11CCDF9-0861-4918-9DB9-E6ED289A2636}" dt="2024-02-16T10:04:11.375" v="2047" actId="1076"/>
          <ac:spMkLst>
            <pc:docMk/>
            <pc:sldMk cId="1289185018" sldId="291"/>
            <ac:spMk id="4" creationId="{23771893-CF01-3D5E-B962-D77ADE23F617}"/>
          </ac:spMkLst>
        </pc:spChg>
        <pc:spChg chg="add mod">
          <ac:chgData name="Ishii Daichi" userId="fe7e31eacd5e7174" providerId="LiveId" clId="{D11CCDF9-0861-4918-9DB9-E6ED289A2636}" dt="2024-02-16T10:04:02.927" v="2043" actId="1076"/>
          <ac:spMkLst>
            <pc:docMk/>
            <pc:sldMk cId="1289185018" sldId="291"/>
            <ac:spMk id="5" creationId="{0E3F0A92-6322-6866-D959-414F846BF792}"/>
          </ac:spMkLst>
        </pc:spChg>
        <pc:spChg chg="mod">
          <ac:chgData name="Ishii Daichi" userId="fe7e31eacd5e7174" providerId="LiveId" clId="{D11CCDF9-0861-4918-9DB9-E6ED289A2636}" dt="2024-02-16T10:03:45.312" v="2031" actId="20577"/>
          <ac:spMkLst>
            <pc:docMk/>
            <pc:sldMk cId="1289185018" sldId="291"/>
            <ac:spMk id="6" creationId="{AF9FAD77-F5A7-A298-FA1D-816855E94515}"/>
          </ac:spMkLst>
        </pc:spChg>
        <pc:spChg chg="mod">
          <ac:chgData name="Ishii Daichi" userId="fe7e31eacd5e7174" providerId="LiveId" clId="{D11CCDF9-0861-4918-9DB9-E6ED289A2636}" dt="2024-02-16T10:04:05.676" v="2044" actId="1076"/>
          <ac:spMkLst>
            <pc:docMk/>
            <pc:sldMk cId="1289185018" sldId="291"/>
            <ac:spMk id="7" creationId="{C8AB3AD2-27B8-12FA-0B92-69EDE47B45ED}"/>
          </ac:spMkLst>
        </pc:spChg>
        <pc:spChg chg="mod">
          <ac:chgData name="Ishii Daichi" userId="fe7e31eacd5e7174" providerId="LiveId" clId="{D11CCDF9-0861-4918-9DB9-E6ED289A2636}" dt="2024-02-16T10:04:09.643" v="2046" actId="1076"/>
          <ac:spMkLst>
            <pc:docMk/>
            <pc:sldMk cId="1289185018" sldId="291"/>
            <ac:spMk id="8" creationId="{E0F65E61-7DDA-8684-05F9-B17C9F785833}"/>
          </ac:spMkLst>
        </pc:spChg>
        <pc:spChg chg="mod">
          <ac:chgData name="Ishii Daichi" userId="fe7e31eacd5e7174" providerId="LiveId" clId="{D11CCDF9-0861-4918-9DB9-E6ED289A2636}" dt="2024-02-16T10:04:07.652" v="2045" actId="1076"/>
          <ac:spMkLst>
            <pc:docMk/>
            <pc:sldMk cId="1289185018" sldId="291"/>
            <ac:spMk id="9" creationId="{936CBA9C-E848-12F7-186B-B53CB1ED202F}"/>
          </ac:spMkLst>
        </pc:spChg>
        <pc:spChg chg="mod">
          <ac:chgData name="Ishii Daichi" userId="fe7e31eacd5e7174" providerId="LiveId" clId="{D11CCDF9-0861-4918-9DB9-E6ED289A2636}" dt="2024-02-16T10:03:36.627" v="2023" actId="1076"/>
          <ac:spMkLst>
            <pc:docMk/>
            <pc:sldMk cId="1289185018" sldId="291"/>
            <ac:spMk id="10" creationId="{77033DAB-1E31-E81B-A19C-56A601800535}"/>
          </ac:spMkLst>
        </pc:spChg>
        <pc:spChg chg="add del mod">
          <ac:chgData name="Ishii Daichi" userId="fe7e31eacd5e7174" providerId="LiveId" clId="{D11CCDF9-0861-4918-9DB9-E6ED289A2636}" dt="2024-02-16T10:03:28.477" v="2020" actId="1076"/>
          <ac:spMkLst>
            <pc:docMk/>
            <pc:sldMk cId="1289185018" sldId="291"/>
            <ac:spMk id="11" creationId="{7BA9848F-58A5-4073-79FA-02C11BD37BB2}"/>
          </ac:spMkLst>
        </pc:spChg>
      </pc:sldChg>
      <pc:sldChg chg="addSp delSp modSp mod modNotesTx">
        <pc:chgData name="Ishii Daichi" userId="fe7e31eacd5e7174" providerId="LiveId" clId="{D11CCDF9-0861-4918-9DB9-E6ED289A2636}" dt="2024-02-16T08:43:13.425" v="1900"/>
        <pc:sldMkLst>
          <pc:docMk/>
          <pc:sldMk cId="2164145392" sldId="292"/>
        </pc:sldMkLst>
        <pc:spChg chg="add mod">
          <ac:chgData name="Ishii Daichi" userId="fe7e31eacd5e7174" providerId="LiveId" clId="{D11CCDF9-0861-4918-9DB9-E6ED289A2636}" dt="2024-02-16T08:43:13.425" v="1900"/>
          <ac:spMkLst>
            <pc:docMk/>
            <pc:sldMk cId="2164145392" sldId="292"/>
            <ac:spMk id="2" creationId="{69786586-3A6F-BBED-BDEC-CE2D5A8ED77A}"/>
          </ac:spMkLst>
        </pc:spChg>
        <pc:spChg chg="add del mod">
          <ac:chgData name="Ishii Daichi" userId="fe7e31eacd5e7174" providerId="LiveId" clId="{D11CCDF9-0861-4918-9DB9-E6ED289A2636}" dt="2024-02-15T11:36:26.519" v="88" actId="21"/>
          <ac:spMkLst>
            <pc:docMk/>
            <pc:sldMk cId="2164145392" sldId="292"/>
            <ac:spMk id="3" creationId="{0E5E98F5-90D3-D4A6-508E-13D9BFD7D28C}"/>
          </ac:spMkLst>
        </pc:spChg>
        <pc:spChg chg="add del">
          <ac:chgData name="Ishii Daichi" userId="fe7e31eacd5e7174" providerId="LiveId" clId="{D11CCDF9-0861-4918-9DB9-E6ED289A2636}" dt="2024-02-15T11:36:26.519" v="88" actId="21"/>
          <ac:spMkLst>
            <pc:docMk/>
            <pc:sldMk cId="2164145392" sldId="292"/>
            <ac:spMk id="7" creationId="{E5A114E1-9749-3CFB-DFB7-F3E293108583}"/>
          </ac:spMkLst>
        </pc:spChg>
        <pc:spChg chg="mod">
          <ac:chgData name="Ishii Daichi" userId="fe7e31eacd5e7174" providerId="LiveId" clId="{D11CCDF9-0861-4918-9DB9-E6ED289A2636}" dt="2024-02-15T12:11:45.394" v="320" actId="1076"/>
          <ac:spMkLst>
            <pc:docMk/>
            <pc:sldMk cId="2164145392" sldId="292"/>
            <ac:spMk id="8" creationId="{CFDDDBA1-C93E-9615-124F-843774D75C55}"/>
          </ac:spMkLst>
        </pc:spChg>
        <pc:spChg chg="mod">
          <ac:chgData name="Ishii Daichi" userId="fe7e31eacd5e7174" providerId="LiveId" clId="{D11CCDF9-0861-4918-9DB9-E6ED289A2636}" dt="2024-02-15T14:09:13.447" v="636"/>
          <ac:spMkLst>
            <pc:docMk/>
            <pc:sldMk cId="2164145392" sldId="292"/>
            <ac:spMk id="12" creationId="{ECB5DA99-83FE-1853-AB76-126AAA01E16A}"/>
          </ac:spMkLst>
        </pc:spChg>
        <pc:spChg chg="mod">
          <ac:chgData name="Ishii Daichi" userId="fe7e31eacd5e7174" providerId="LiveId" clId="{D11CCDF9-0861-4918-9DB9-E6ED289A2636}" dt="2024-02-15T14:09:09.327" v="631" actId="20577"/>
          <ac:spMkLst>
            <pc:docMk/>
            <pc:sldMk cId="2164145392" sldId="292"/>
            <ac:spMk id="23" creationId="{454DE058-D894-FC35-763A-73726C74EBB6}"/>
          </ac:spMkLst>
        </pc:spChg>
        <pc:graphicFrameChg chg="mod">
          <ac:chgData name="Ishii Daichi" userId="fe7e31eacd5e7174" providerId="LiveId" clId="{D11CCDF9-0861-4918-9DB9-E6ED289A2636}" dt="2024-02-15T12:11:53.744" v="321" actId="255"/>
          <ac:graphicFrameMkLst>
            <pc:docMk/>
            <pc:sldMk cId="2164145392" sldId="292"/>
            <ac:graphicFrameMk id="5" creationId="{679CE57E-66D0-59DD-6034-060F3A8C659C}"/>
          </ac:graphicFrameMkLst>
        </pc:graphicFrameChg>
      </pc:sldChg>
      <pc:sldChg chg="addSp delSp modSp mod modNotesTx">
        <pc:chgData name="Ishii Daichi" userId="fe7e31eacd5e7174" providerId="LiveId" clId="{D11CCDF9-0861-4918-9DB9-E6ED289A2636}" dt="2024-02-16T08:29:31.906" v="1741" actId="20577"/>
        <pc:sldMkLst>
          <pc:docMk/>
          <pc:sldMk cId="3776839238" sldId="293"/>
        </pc:sldMkLst>
        <pc:spChg chg="mod">
          <ac:chgData name="Ishii Daichi" userId="fe7e31eacd5e7174" providerId="LiveId" clId="{D11CCDF9-0861-4918-9DB9-E6ED289A2636}" dt="2024-02-15T12:09:15.647" v="296" actId="1076"/>
          <ac:spMkLst>
            <pc:docMk/>
            <pc:sldMk cId="3776839238" sldId="293"/>
            <ac:spMk id="11" creationId="{05DA73BC-61D0-B7AA-CEBC-9E4A06C92C5D}"/>
          </ac:spMkLst>
        </pc:spChg>
        <pc:spChg chg="mod">
          <ac:chgData name="Ishii Daichi" userId="fe7e31eacd5e7174" providerId="LiveId" clId="{D11CCDF9-0861-4918-9DB9-E6ED289A2636}" dt="2024-02-15T12:09:10.097" v="295" actId="1076"/>
          <ac:spMkLst>
            <pc:docMk/>
            <pc:sldMk cId="3776839238" sldId="293"/>
            <ac:spMk id="12" creationId="{524F3B96-46C2-089B-7126-3F4401807628}"/>
          </ac:spMkLst>
        </pc:spChg>
        <pc:spChg chg="mod">
          <ac:chgData name="Ishii Daichi" userId="fe7e31eacd5e7174" providerId="LiveId" clId="{D11CCDF9-0861-4918-9DB9-E6ED289A2636}" dt="2024-02-16T08:28:55.980" v="1680" actId="1076"/>
          <ac:spMkLst>
            <pc:docMk/>
            <pc:sldMk cId="3776839238" sldId="293"/>
            <ac:spMk id="14" creationId="{E5E21AAC-5256-60BB-41CD-83048204E4B1}"/>
          </ac:spMkLst>
        </pc:spChg>
        <pc:spChg chg="mod">
          <ac:chgData name="Ishii Daichi" userId="fe7e31eacd5e7174" providerId="LiveId" clId="{D11CCDF9-0861-4918-9DB9-E6ED289A2636}" dt="2024-02-15T12:09:49.946" v="300" actId="1076"/>
          <ac:spMkLst>
            <pc:docMk/>
            <pc:sldMk cId="3776839238" sldId="293"/>
            <ac:spMk id="15" creationId="{2E70D686-BDBD-D7FE-6948-1E3BB9F0943F}"/>
          </ac:spMkLst>
        </pc:spChg>
        <pc:spChg chg="mod">
          <ac:chgData name="Ishii Daichi" userId="fe7e31eacd5e7174" providerId="LiveId" clId="{D11CCDF9-0861-4918-9DB9-E6ED289A2636}" dt="2024-02-16T08:29:01.516" v="1682" actId="1076"/>
          <ac:spMkLst>
            <pc:docMk/>
            <pc:sldMk cId="3776839238" sldId="293"/>
            <ac:spMk id="20" creationId="{8A1088C3-8CC9-63DB-B3A4-70B1A6AC588B}"/>
          </ac:spMkLst>
        </pc:spChg>
        <pc:spChg chg="mod">
          <ac:chgData name="Ishii Daichi" userId="fe7e31eacd5e7174" providerId="LiveId" clId="{D11CCDF9-0861-4918-9DB9-E6ED289A2636}" dt="2024-02-15T12:10:11.546" v="305" actId="1076"/>
          <ac:spMkLst>
            <pc:docMk/>
            <pc:sldMk cId="3776839238" sldId="293"/>
            <ac:spMk id="21" creationId="{D97F4824-21C6-9F43-C394-1C3130180475}"/>
          </ac:spMkLst>
        </pc:spChg>
        <pc:spChg chg="mod">
          <ac:chgData name="Ishii Daichi" userId="fe7e31eacd5e7174" providerId="LiveId" clId="{D11CCDF9-0861-4918-9DB9-E6ED289A2636}" dt="2024-02-15T14:34:22.242" v="642" actId="207"/>
          <ac:spMkLst>
            <pc:docMk/>
            <pc:sldMk cId="3776839238" sldId="293"/>
            <ac:spMk id="22" creationId="{ADE3F316-0E7C-DB42-B2D7-0BF43A08446F}"/>
          </ac:spMkLst>
        </pc:spChg>
        <pc:spChg chg="mod">
          <ac:chgData name="Ishii Daichi" userId="fe7e31eacd5e7174" providerId="LiveId" clId="{D11CCDF9-0861-4918-9DB9-E6ED289A2636}" dt="2024-02-15T14:06:07.917" v="611" actId="1076"/>
          <ac:spMkLst>
            <pc:docMk/>
            <pc:sldMk cId="3776839238" sldId="293"/>
            <ac:spMk id="25" creationId="{AC4FEC19-5101-E424-8233-5C55BE0E384A}"/>
          </ac:spMkLst>
        </pc:spChg>
        <pc:spChg chg="mod">
          <ac:chgData name="Ishii Daichi" userId="fe7e31eacd5e7174" providerId="LiveId" clId="{D11CCDF9-0861-4918-9DB9-E6ED289A2636}" dt="2024-02-15T12:00:40.990" v="251" actId="1076"/>
          <ac:spMkLst>
            <pc:docMk/>
            <pc:sldMk cId="3776839238" sldId="293"/>
            <ac:spMk id="26" creationId="{0DD26D86-D065-B669-3DD5-2DC8467A1443}"/>
          </ac:spMkLst>
        </pc:spChg>
        <pc:spChg chg="mod">
          <ac:chgData name="Ishii Daichi" userId="fe7e31eacd5e7174" providerId="LiveId" clId="{D11CCDF9-0861-4918-9DB9-E6ED289A2636}" dt="2024-02-15T11:34:09.753" v="66" actId="1076"/>
          <ac:spMkLst>
            <pc:docMk/>
            <pc:sldMk cId="3776839238" sldId="293"/>
            <ac:spMk id="50" creationId="{D50A8CD9-FC2F-BAF2-38B2-2C6CA3BFBF65}"/>
          </ac:spMkLst>
        </pc:spChg>
        <pc:spChg chg="del">
          <ac:chgData name="Ishii Daichi" userId="fe7e31eacd5e7174" providerId="LiveId" clId="{D11CCDF9-0861-4918-9DB9-E6ED289A2636}" dt="2024-02-15T11:33:17.504" v="54" actId="21"/>
          <ac:spMkLst>
            <pc:docMk/>
            <pc:sldMk cId="3776839238" sldId="293"/>
            <ac:spMk id="51" creationId="{98A0DFB4-D4AD-A0EE-9742-01153B9FDE25}"/>
          </ac:spMkLst>
        </pc:spChg>
        <pc:spChg chg="mod">
          <ac:chgData name="Ishii Daichi" userId="fe7e31eacd5e7174" providerId="LiveId" clId="{D11CCDF9-0861-4918-9DB9-E6ED289A2636}" dt="2024-02-15T12:31:28.322" v="393" actId="20577"/>
          <ac:spMkLst>
            <pc:docMk/>
            <pc:sldMk cId="3776839238" sldId="293"/>
            <ac:spMk id="53" creationId="{E04592F4-7C9A-CC70-18ED-EF22FD74CE56}"/>
          </ac:spMkLst>
        </pc:spChg>
        <pc:spChg chg="add mod">
          <ac:chgData name="Ishii Daichi" userId="fe7e31eacd5e7174" providerId="LiveId" clId="{D11CCDF9-0861-4918-9DB9-E6ED289A2636}" dt="2024-02-15T12:08:58.575" v="293"/>
          <ac:spMkLst>
            <pc:docMk/>
            <pc:sldMk cId="3776839238" sldId="293"/>
            <ac:spMk id="68" creationId="{75F400DC-F981-E2CA-1C32-FE0E995AC636}"/>
          </ac:spMkLst>
        </pc:spChg>
        <pc:graphicFrameChg chg="mod ord">
          <ac:chgData name="Ishii Daichi" userId="fe7e31eacd5e7174" providerId="LiveId" clId="{D11CCDF9-0861-4918-9DB9-E6ED289A2636}" dt="2024-02-15T13:38:36.693" v="409"/>
          <ac:graphicFrameMkLst>
            <pc:docMk/>
            <pc:sldMk cId="3776839238" sldId="293"/>
            <ac:graphicFrameMk id="5" creationId="{D9655759-F646-21C5-813E-D714DC51C5D9}"/>
          </ac:graphicFrameMkLst>
        </pc:graphicFrameChg>
        <pc:graphicFrameChg chg="mod">
          <ac:chgData name="Ishii Daichi" userId="fe7e31eacd5e7174" providerId="LiveId" clId="{D11CCDF9-0861-4918-9DB9-E6ED289A2636}" dt="2024-02-16T07:07:46.816" v="644" actId="1076"/>
          <ac:graphicFrameMkLst>
            <pc:docMk/>
            <pc:sldMk cId="3776839238" sldId="293"/>
            <ac:graphicFrameMk id="6" creationId="{8AD00F1E-2F96-6A34-9C7D-AE17DD7A2FFE}"/>
          </ac:graphicFrameMkLst>
        </pc:graphicFrameChg>
        <pc:cxnChg chg="add del">
          <ac:chgData name="Ishii Daichi" userId="fe7e31eacd5e7174" providerId="LiveId" clId="{D11CCDF9-0861-4918-9DB9-E6ED289A2636}" dt="2024-02-15T12:04:38.066" v="253" actId="11529"/>
          <ac:cxnSpMkLst>
            <pc:docMk/>
            <pc:sldMk cId="3776839238" sldId="293"/>
            <ac:cxnSpMk id="35" creationId="{D33D520A-FABA-69F3-8B8B-ABD6AEAAD6DE}"/>
          </ac:cxnSpMkLst>
        </pc:cxnChg>
        <pc:cxnChg chg="add mod">
          <ac:chgData name="Ishii Daichi" userId="fe7e31eacd5e7174" providerId="LiveId" clId="{D11CCDF9-0861-4918-9DB9-E6ED289A2636}" dt="2024-02-15T12:06:45.833" v="276" actId="1076"/>
          <ac:cxnSpMkLst>
            <pc:docMk/>
            <pc:sldMk cId="3776839238" sldId="293"/>
            <ac:cxnSpMk id="37" creationId="{05307EFF-775A-C0C2-7C42-BF431C30ADF4}"/>
          </ac:cxnSpMkLst>
        </pc:cxnChg>
        <pc:cxnChg chg="mod">
          <ac:chgData name="Ishii Daichi" userId="fe7e31eacd5e7174" providerId="LiveId" clId="{D11CCDF9-0861-4918-9DB9-E6ED289A2636}" dt="2024-02-15T11:34:11.536" v="67" actId="14100"/>
          <ac:cxnSpMkLst>
            <pc:docMk/>
            <pc:sldMk cId="3776839238" sldId="293"/>
            <ac:cxnSpMk id="56" creationId="{985525A0-D911-0B06-733C-B477F8401A17}"/>
          </ac:cxnSpMkLst>
        </pc:cxnChg>
        <pc:cxnChg chg="add mod">
          <ac:chgData name="Ishii Daichi" userId="fe7e31eacd5e7174" providerId="LiveId" clId="{D11CCDF9-0861-4918-9DB9-E6ED289A2636}" dt="2024-02-15T12:07:13.033" v="279" actId="1076"/>
          <ac:cxnSpMkLst>
            <pc:docMk/>
            <pc:sldMk cId="3776839238" sldId="293"/>
            <ac:cxnSpMk id="63" creationId="{62FE9E90-2C02-C52D-E74F-370BBCA3F65F}"/>
          </ac:cxnSpMkLst>
        </pc:cxnChg>
        <pc:cxnChg chg="add mod">
          <ac:chgData name="Ishii Daichi" userId="fe7e31eacd5e7174" providerId="LiveId" clId="{D11CCDF9-0861-4918-9DB9-E6ED289A2636}" dt="2024-02-15T12:08:20.031" v="287" actId="1076"/>
          <ac:cxnSpMkLst>
            <pc:docMk/>
            <pc:sldMk cId="3776839238" sldId="293"/>
            <ac:cxnSpMk id="64" creationId="{73165367-CBCD-E741-70D7-CC2E3E0C8720}"/>
          </ac:cxnSpMkLst>
        </pc:cxnChg>
        <pc:cxnChg chg="add mod">
          <ac:chgData name="Ishii Daichi" userId="fe7e31eacd5e7174" providerId="LiveId" clId="{D11CCDF9-0861-4918-9DB9-E6ED289A2636}" dt="2024-02-15T12:08:09.582" v="285" actId="1076"/>
          <ac:cxnSpMkLst>
            <pc:docMk/>
            <pc:sldMk cId="3776839238" sldId="293"/>
            <ac:cxnSpMk id="65" creationId="{90007355-4D20-F04B-7F3D-10E539B4DD9B}"/>
          </ac:cxnSpMkLst>
        </pc:cxnChg>
        <pc:cxnChg chg="add mod">
          <ac:chgData name="Ishii Daichi" userId="fe7e31eacd5e7174" providerId="LiveId" clId="{D11CCDF9-0861-4918-9DB9-E6ED289A2636}" dt="2024-02-15T12:08:36.231" v="289" actId="1076"/>
          <ac:cxnSpMkLst>
            <pc:docMk/>
            <pc:sldMk cId="3776839238" sldId="293"/>
            <ac:cxnSpMk id="66" creationId="{DF600692-C9B3-44BA-7FBD-9C3A8E6D59A4}"/>
          </ac:cxnSpMkLst>
        </pc:cxnChg>
        <pc:cxnChg chg="add mod">
          <ac:chgData name="Ishii Daichi" userId="fe7e31eacd5e7174" providerId="LiveId" clId="{D11CCDF9-0861-4918-9DB9-E6ED289A2636}" dt="2024-02-15T12:08:49.715" v="292" actId="1076"/>
          <ac:cxnSpMkLst>
            <pc:docMk/>
            <pc:sldMk cId="3776839238" sldId="293"/>
            <ac:cxnSpMk id="67" creationId="{861FDE98-1C71-7FA7-2E30-5D637886A4C7}"/>
          </ac:cxnSpMkLst>
        </pc:cxnChg>
        <pc:cxnChg chg="add mod">
          <ac:chgData name="Ishii Daichi" userId="fe7e31eacd5e7174" providerId="LiveId" clId="{D11CCDF9-0861-4918-9DB9-E6ED289A2636}" dt="2024-02-16T08:28:49.558" v="1678" actId="14100"/>
          <ac:cxnSpMkLst>
            <pc:docMk/>
            <pc:sldMk cId="3776839238" sldId="293"/>
            <ac:cxnSpMk id="70" creationId="{69F57E15-2B67-DC0D-5DC9-F481E3FCD013}"/>
          </ac:cxnSpMkLst>
        </pc:cxnChg>
        <pc:cxnChg chg="add mod">
          <ac:chgData name="Ishii Daichi" userId="fe7e31eacd5e7174" providerId="LiveId" clId="{D11CCDF9-0861-4918-9DB9-E6ED289A2636}" dt="2024-02-16T08:29:03.560" v="1683" actId="14100"/>
          <ac:cxnSpMkLst>
            <pc:docMk/>
            <pc:sldMk cId="3776839238" sldId="293"/>
            <ac:cxnSpMk id="71" creationId="{EEF0DC4D-40E1-BA97-07BD-A6ECD0A1E24C}"/>
          </ac:cxnSpMkLst>
        </pc:cxnChg>
      </pc:sldChg>
      <pc:sldChg chg="addSp delSp modSp mod modAnim">
        <pc:chgData name="Ishii Daichi" userId="fe7e31eacd5e7174" providerId="LiveId" clId="{D11CCDF9-0861-4918-9DB9-E6ED289A2636}" dt="2024-02-16T08:43:49.407" v="1904" actId="207"/>
        <pc:sldMkLst>
          <pc:docMk/>
          <pc:sldMk cId="2213956455" sldId="294"/>
        </pc:sldMkLst>
        <pc:spChg chg="add mod">
          <ac:chgData name="Ishii Daichi" userId="fe7e31eacd5e7174" providerId="LiveId" clId="{D11CCDF9-0861-4918-9DB9-E6ED289A2636}" dt="2024-02-16T08:43:49.407" v="1904" actId="207"/>
          <ac:spMkLst>
            <pc:docMk/>
            <pc:sldMk cId="2213956455" sldId="294"/>
            <ac:spMk id="2" creationId="{96253740-9112-2F5A-C77C-103EBAEB3275}"/>
          </ac:spMkLst>
        </pc:spChg>
        <pc:spChg chg="add del mod">
          <ac:chgData name="Ishii Daichi" userId="fe7e31eacd5e7174" providerId="LiveId" clId="{D11CCDF9-0861-4918-9DB9-E6ED289A2636}" dt="2024-02-15T11:34:56.002" v="69" actId="21"/>
          <ac:spMkLst>
            <pc:docMk/>
            <pc:sldMk cId="2213956455" sldId="294"/>
            <ac:spMk id="3" creationId="{92691E36-33AB-2A94-6DF4-A51A52203864}"/>
          </ac:spMkLst>
        </pc:spChg>
        <pc:spChg chg="add mod">
          <ac:chgData name="Ishii Daichi" userId="fe7e31eacd5e7174" providerId="LiveId" clId="{D11CCDF9-0861-4918-9DB9-E6ED289A2636}" dt="2024-02-15T11:37:33.383" v="166" actId="1076"/>
          <ac:spMkLst>
            <pc:docMk/>
            <pc:sldMk cId="2213956455" sldId="294"/>
            <ac:spMk id="9" creationId="{AD523A33-7F73-07F1-3D41-68129116AA11}"/>
          </ac:spMkLst>
        </pc:spChg>
        <pc:spChg chg="add mod">
          <ac:chgData name="Ishii Daichi" userId="fe7e31eacd5e7174" providerId="LiveId" clId="{D11CCDF9-0861-4918-9DB9-E6ED289A2636}" dt="2024-02-15T11:37:29.832" v="165" actId="14100"/>
          <ac:spMkLst>
            <pc:docMk/>
            <pc:sldMk cId="2213956455" sldId="294"/>
            <ac:spMk id="10" creationId="{259491A6-D843-A911-4C76-65CBC5E6A944}"/>
          </ac:spMkLst>
        </pc:spChg>
        <pc:spChg chg="del">
          <ac:chgData name="Ishii Daichi" userId="fe7e31eacd5e7174" providerId="LiveId" clId="{D11CCDF9-0861-4918-9DB9-E6ED289A2636}" dt="2024-02-15T11:34:52.935" v="68" actId="21"/>
          <ac:spMkLst>
            <pc:docMk/>
            <pc:sldMk cId="2213956455" sldId="294"/>
            <ac:spMk id="18" creationId="{FC6F9F49-B023-DBDF-7E16-BC89DB2D8D01}"/>
          </ac:spMkLst>
        </pc:spChg>
        <pc:spChg chg="mod">
          <ac:chgData name="Ishii Daichi" userId="fe7e31eacd5e7174" providerId="LiveId" clId="{D11CCDF9-0861-4918-9DB9-E6ED289A2636}" dt="2024-02-16T07:43:18.354" v="667" actId="404"/>
          <ac:spMkLst>
            <pc:docMk/>
            <pc:sldMk cId="2213956455" sldId="294"/>
            <ac:spMk id="20" creationId="{2208442A-5259-9B27-D2E2-8EA12B6F27E8}"/>
          </ac:spMkLst>
        </pc:spChg>
        <pc:picChg chg="add mod">
          <ac:chgData name="Ishii Daichi" userId="fe7e31eacd5e7174" providerId="LiveId" clId="{D11CCDF9-0861-4918-9DB9-E6ED289A2636}" dt="2024-02-15T11:35:22.635" v="76" actId="931"/>
          <ac:picMkLst>
            <pc:docMk/>
            <pc:sldMk cId="2213956455" sldId="294"/>
            <ac:picMk id="5" creationId="{066AFE59-F532-601B-7BCA-9E427F96E416}"/>
          </ac:picMkLst>
        </pc:picChg>
        <pc:picChg chg="add mod modCrop">
          <ac:chgData name="Ishii Daichi" userId="fe7e31eacd5e7174" providerId="LiveId" clId="{D11CCDF9-0861-4918-9DB9-E6ED289A2636}" dt="2024-02-15T11:37:23.433" v="162" actId="1076"/>
          <ac:picMkLst>
            <pc:docMk/>
            <pc:sldMk cId="2213956455" sldId="294"/>
            <ac:picMk id="7" creationId="{61B8D9BF-8B3D-1402-434B-14D733AE959F}"/>
          </ac:picMkLst>
        </pc:picChg>
        <pc:picChg chg="del mod">
          <ac:chgData name="Ishii Daichi" userId="fe7e31eacd5e7174" providerId="LiveId" clId="{D11CCDF9-0861-4918-9DB9-E6ED289A2636}" dt="2024-02-15T11:34:59.545" v="71" actId="21"/>
          <ac:picMkLst>
            <pc:docMk/>
            <pc:sldMk cId="2213956455" sldId="294"/>
            <ac:picMk id="8" creationId="{25F78477-3821-6E2A-320E-294BD819ABE2}"/>
          </ac:picMkLst>
        </pc:picChg>
      </pc:sldChg>
      <pc:sldChg chg="addSp delSp modSp add mod modNotesTx">
        <pc:chgData name="Ishii Daichi" userId="fe7e31eacd5e7174" providerId="LiveId" clId="{D11CCDF9-0861-4918-9DB9-E6ED289A2636}" dt="2024-02-16T10:07:42" v="2109" actId="20577"/>
        <pc:sldMkLst>
          <pc:docMk/>
          <pc:sldMk cId="1162493067" sldId="295"/>
        </pc:sldMkLst>
        <pc:spChg chg="mod">
          <ac:chgData name="Ishii Daichi" userId="fe7e31eacd5e7174" providerId="LiveId" clId="{D11CCDF9-0861-4918-9DB9-E6ED289A2636}" dt="2024-02-15T13:56:32.278" v="518" actId="1076"/>
          <ac:spMkLst>
            <pc:docMk/>
            <pc:sldMk cId="1162493067" sldId="295"/>
            <ac:spMk id="2" creationId="{33DB64DA-90C6-4CF5-C4D9-989F76229E7D}"/>
          </ac:spMkLst>
        </pc:spChg>
        <pc:spChg chg="mod">
          <ac:chgData name="Ishii Daichi" userId="fe7e31eacd5e7174" providerId="LiveId" clId="{D11CCDF9-0861-4918-9DB9-E6ED289A2636}" dt="2024-02-15T13:55:08.996" v="502" actId="1076"/>
          <ac:spMkLst>
            <pc:docMk/>
            <pc:sldMk cId="1162493067" sldId="295"/>
            <ac:spMk id="4" creationId="{727AD59B-45DD-FC75-F0FE-579032A93CBD}"/>
          </ac:spMkLst>
        </pc:spChg>
        <pc:spChg chg="mod">
          <ac:chgData name="Ishii Daichi" userId="fe7e31eacd5e7174" providerId="LiveId" clId="{D11CCDF9-0861-4918-9DB9-E6ED289A2636}" dt="2024-02-15T13:53:13.484" v="481" actId="255"/>
          <ac:spMkLst>
            <pc:docMk/>
            <pc:sldMk cId="1162493067" sldId="295"/>
            <ac:spMk id="8" creationId="{89FD5657-5D81-C9C2-4C96-F033002AA05B}"/>
          </ac:spMkLst>
        </pc:spChg>
        <pc:spChg chg="mod">
          <ac:chgData name="Ishii Daichi" userId="fe7e31eacd5e7174" providerId="LiveId" clId="{D11CCDF9-0861-4918-9DB9-E6ED289A2636}" dt="2024-02-15T13:53:16.998" v="482" actId="255"/>
          <ac:spMkLst>
            <pc:docMk/>
            <pc:sldMk cId="1162493067" sldId="295"/>
            <ac:spMk id="9" creationId="{5A3B6E58-70E5-2E79-C8B2-6DA69813FC63}"/>
          </ac:spMkLst>
        </pc:spChg>
        <pc:spChg chg="mod">
          <ac:chgData name="Ishii Daichi" userId="fe7e31eacd5e7174" providerId="LiveId" clId="{D11CCDF9-0861-4918-9DB9-E6ED289A2636}" dt="2024-02-15T13:53:04.604" v="479" actId="255"/>
          <ac:spMkLst>
            <pc:docMk/>
            <pc:sldMk cId="1162493067" sldId="295"/>
            <ac:spMk id="10" creationId="{8C0564AF-ECC3-8E87-FDA7-6B9EA2C17148}"/>
          </ac:spMkLst>
        </pc:spChg>
        <pc:spChg chg="mod">
          <ac:chgData name="Ishii Daichi" userId="fe7e31eacd5e7174" providerId="LiveId" clId="{D11CCDF9-0861-4918-9DB9-E6ED289A2636}" dt="2024-02-15T13:53:09.181" v="480" actId="255"/>
          <ac:spMkLst>
            <pc:docMk/>
            <pc:sldMk cId="1162493067" sldId="295"/>
            <ac:spMk id="11" creationId="{57C98E7E-DE82-60CB-DA39-EBDE674A95BC}"/>
          </ac:spMkLst>
        </pc:spChg>
        <pc:spChg chg="mod">
          <ac:chgData name="Ishii Daichi" userId="fe7e31eacd5e7174" providerId="LiveId" clId="{D11CCDF9-0861-4918-9DB9-E6ED289A2636}" dt="2024-02-15T13:54:18.347" v="496"/>
          <ac:spMkLst>
            <pc:docMk/>
            <pc:sldMk cId="1162493067" sldId="295"/>
            <ac:spMk id="16" creationId="{C5341002-0C8F-E07C-AA20-9B94666C4992}"/>
          </ac:spMkLst>
        </pc:spChg>
        <pc:spChg chg="mod">
          <ac:chgData name="Ishii Daichi" userId="fe7e31eacd5e7174" providerId="LiveId" clId="{D11CCDF9-0861-4918-9DB9-E6ED289A2636}" dt="2024-02-15T13:54:18.347" v="496"/>
          <ac:spMkLst>
            <pc:docMk/>
            <pc:sldMk cId="1162493067" sldId="295"/>
            <ac:spMk id="17" creationId="{4CF9417E-F226-7429-15BB-A12EDEC7FC07}"/>
          </ac:spMkLst>
        </pc:spChg>
        <pc:spChg chg="del">
          <ac:chgData name="Ishii Daichi" userId="fe7e31eacd5e7174" providerId="LiveId" clId="{D11CCDF9-0861-4918-9DB9-E6ED289A2636}" dt="2024-02-15T13:52:51.099" v="476" actId="21"/>
          <ac:spMkLst>
            <pc:docMk/>
            <pc:sldMk cId="1162493067" sldId="295"/>
            <ac:spMk id="18" creationId="{E8693B53-F285-C06A-F9E7-761866F7B14C}"/>
          </ac:spMkLst>
        </pc:spChg>
        <pc:spChg chg="mod">
          <ac:chgData name="Ishii Daichi" userId="fe7e31eacd5e7174" providerId="LiveId" clId="{D11CCDF9-0861-4918-9DB9-E6ED289A2636}" dt="2024-02-15T13:54:18.347" v="496"/>
          <ac:spMkLst>
            <pc:docMk/>
            <pc:sldMk cId="1162493067" sldId="295"/>
            <ac:spMk id="19" creationId="{8DDA243F-6728-DF1D-17D8-42E0694B7D75}"/>
          </ac:spMkLst>
        </pc:spChg>
        <pc:spChg chg="mod">
          <ac:chgData name="Ishii Daichi" userId="fe7e31eacd5e7174" providerId="LiveId" clId="{D11CCDF9-0861-4918-9DB9-E6ED289A2636}" dt="2024-02-15T13:56:16.195" v="515" actId="1076"/>
          <ac:spMkLst>
            <pc:docMk/>
            <pc:sldMk cId="1162493067" sldId="295"/>
            <ac:spMk id="20" creationId="{B0D9E339-5F2A-EFAB-6064-2DCC1E27032A}"/>
          </ac:spMkLst>
        </pc:spChg>
        <pc:spChg chg="del mod">
          <ac:chgData name="Ishii Daichi" userId="fe7e31eacd5e7174" providerId="LiveId" clId="{D11CCDF9-0861-4918-9DB9-E6ED289A2636}" dt="2024-02-15T13:55:44.449" v="507" actId="21"/>
          <ac:spMkLst>
            <pc:docMk/>
            <pc:sldMk cId="1162493067" sldId="295"/>
            <ac:spMk id="27" creationId="{2F1D3422-9323-1479-FEBF-6BA93A5665E4}"/>
          </ac:spMkLst>
        </pc:spChg>
        <pc:spChg chg="del">
          <ac:chgData name="Ishii Daichi" userId="fe7e31eacd5e7174" providerId="LiveId" clId="{D11CCDF9-0861-4918-9DB9-E6ED289A2636}" dt="2024-02-15T13:52:49.451" v="475" actId="21"/>
          <ac:spMkLst>
            <pc:docMk/>
            <pc:sldMk cId="1162493067" sldId="295"/>
            <ac:spMk id="29" creationId="{7274863A-6339-7065-3257-D6E8B6F8A56C}"/>
          </ac:spMkLst>
        </pc:spChg>
        <pc:spChg chg="del mod">
          <ac:chgData name="Ishii Daichi" userId="fe7e31eacd5e7174" providerId="LiveId" clId="{D11CCDF9-0861-4918-9DB9-E6ED289A2636}" dt="2024-02-15T13:55:47.663" v="508" actId="21"/>
          <ac:spMkLst>
            <pc:docMk/>
            <pc:sldMk cId="1162493067" sldId="295"/>
            <ac:spMk id="30" creationId="{E5DD99C8-422C-9519-67B2-74FDD8CAEC3F}"/>
          </ac:spMkLst>
        </pc:spChg>
        <pc:spChg chg="mod">
          <ac:chgData name="Ishii Daichi" userId="fe7e31eacd5e7174" providerId="LiveId" clId="{D11CCDF9-0861-4918-9DB9-E6ED289A2636}" dt="2024-02-15T13:53:45.578" v="490" actId="1076"/>
          <ac:spMkLst>
            <pc:docMk/>
            <pc:sldMk cId="1162493067" sldId="295"/>
            <ac:spMk id="31" creationId="{63D4AAE0-0DB5-65DD-EFAA-27148FDCE327}"/>
          </ac:spMkLst>
        </pc:spChg>
        <pc:spChg chg="del mod">
          <ac:chgData name="Ishii Daichi" userId="fe7e31eacd5e7174" providerId="LiveId" clId="{D11CCDF9-0861-4918-9DB9-E6ED289A2636}" dt="2024-02-15T13:55:50.533" v="509" actId="21"/>
          <ac:spMkLst>
            <pc:docMk/>
            <pc:sldMk cId="1162493067" sldId="295"/>
            <ac:spMk id="32" creationId="{CFB814C5-F54E-DC3D-9691-168BE2BFDA78}"/>
          </ac:spMkLst>
        </pc:spChg>
        <pc:spChg chg="mod">
          <ac:chgData name="Ishii Daichi" userId="fe7e31eacd5e7174" providerId="LiveId" clId="{D11CCDF9-0861-4918-9DB9-E6ED289A2636}" dt="2024-02-15T13:54:35.240" v="498"/>
          <ac:spMkLst>
            <pc:docMk/>
            <pc:sldMk cId="1162493067" sldId="295"/>
            <ac:spMk id="33" creationId="{26AD20A4-58D4-CA22-BF42-74A1EFAA5EDE}"/>
          </ac:spMkLst>
        </pc:spChg>
        <pc:spChg chg="del">
          <ac:chgData name="Ishii Daichi" userId="fe7e31eacd5e7174" providerId="LiveId" clId="{D11CCDF9-0861-4918-9DB9-E6ED289A2636}" dt="2024-02-15T13:52:48.132" v="474" actId="21"/>
          <ac:spMkLst>
            <pc:docMk/>
            <pc:sldMk cId="1162493067" sldId="295"/>
            <ac:spMk id="34" creationId="{B22F3ACD-687C-DF69-6E31-89D47C00CDE3}"/>
          </ac:spMkLst>
        </pc:spChg>
        <pc:spChg chg="mod">
          <ac:chgData name="Ishii Daichi" userId="fe7e31eacd5e7174" providerId="LiveId" clId="{D11CCDF9-0861-4918-9DB9-E6ED289A2636}" dt="2024-02-15T14:01:46.705" v="590" actId="20577"/>
          <ac:spMkLst>
            <pc:docMk/>
            <pc:sldMk cId="1162493067" sldId="295"/>
            <ac:spMk id="35" creationId="{5B5EEA7E-5CAA-D062-5799-125F0A147676}"/>
          </ac:spMkLst>
        </pc:spChg>
        <pc:spChg chg="mod">
          <ac:chgData name="Ishii Daichi" userId="fe7e31eacd5e7174" providerId="LiveId" clId="{D11CCDF9-0861-4918-9DB9-E6ED289A2636}" dt="2024-02-15T13:54:35.240" v="498"/>
          <ac:spMkLst>
            <pc:docMk/>
            <pc:sldMk cId="1162493067" sldId="295"/>
            <ac:spMk id="36" creationId="{3231D830-EFCF-65C7-49A8-585EB06AABBA}"/>
          </ac:spMkLst>
        </pc:spChg>
        <pc:spChg chg="mod">
          <ac:chgData name="Ishii Daichi" userId="fe7e31eacd5e7174" providerId="LiveId" clId="{D11CCDF9-0861-4918-9DB9-E6ED289A2636}" dt="2024-02-15T13:54:35.240" v="498"/>
          <ac:spMkLst>
            <pc:docMk/>
            <pc:sldMk cId="1162493067" sldId="295"/>
            <ac:spMk id="37" creationId="{3EC8B7F0-C5FA-E2B3-718B-0505572E00AA}"/>
          </ac:spMkLst>
        </pc:spChg>
        <pc:spChg chg="mod">
          <ac:chgData name="Ishii Daichi" userId="fe7e31eacd5e7174" providerId="LiveId" clId="{D11CCDF9-0861-4918-9DB9-E6ED289A2636}" dt="2024-02-15T13:54:35.240" v="498"/>
          <ac:spMkLst>
            <pc:docMk/>
            <pc:sldMk cId="1162493067" sldId="295"/>
            <ac:spMk id="38" creationId="{CDDDCB60-5CF1-49AA-1A47-BBEB395F2606}"/>
          </ac:spMkLst>
        </pc:spChg>
        <pc:spChg chg="mod">
          <ac:chgData name="Ishii Daichi" userId="fe7e31eacd5e7174" providerId="LiveId" clId="{D11CCDF9-0861-4918-9DB9-E6ED289A2636}" dt="2024-02-15T13:54:35.240" v="498"/>
          <ac:spMkLst>
            <pc:docMk/>
            <pc:sldMk cId="1162493067" sldId="295"/>
            <ac:spMk id="39" creationId="{7DF94A60-98E9-D034-6589-5E7DB1B9DF88}"/>
          </ac:spMkLst>
        </pc:spChg>
        <pc:spChg chg="mod">
          <ac:chgData name="Ishii Daichi" userId="fe7e31eacd5e7174" providerId="LiveId" clId="{D11CCDF9-0861-4918-9DB9-E6ED289A2636}" dt="2024-02-15T13:54:35.240" v="498"/>
          <ac:spMkLst>
            <pc:docMk/>
            <pc:sldMk cId="1162493067" sldId="295"/>
            <ac:spMk id="40" creationId="{37712454-579B-0202-AB25-524A3404085A}"/>
          </ac:spMkLst>
        </pc:spChg>
        <pc:spChg chg="mod">
          <ac:chgData name="Ishii Daichi" userId="fe7e31eacd5e7174" providerId="LiveId" clId="{D11CCDF9-0861-4918-9DB9-E6ED289A2636}" dt="2024-02-15T13:54:35.240" v="498"/>
          <ac:spMkLst>
            <pc:docMk/>
            <pc:sldMk cId="1162493067" sldId="295"/>
            <ac:spMk id="41" creationId="{87B5B131-82FA-997B-224F-C2B969127B0F}"/>
          </ac:spMkLst>
        </pc:spChg>
        <pc:spChg chg="add mod">
          <ac:chgData name="Ishii Daichi" userId="fe7e31eacd5e7174" providerId="LiveId" clId="{D11CCDF9-0861-4918-9DB9-E6ED289A2636}" dt="2024-02-16T08:19:50.743" v="1052" actId="14100"/>
          <ac:spMkLst>
            <pc:docMk/>
            <pc:sldMk cId="1162493067" sldId="295"/>
            <ac:spMk id="42" creationId="{F57A1149-E24B-AA23-D435-01823C2D0023}"/>
          </ac:spMkLst>
        </pc:spChg>
        <pc:spChg chg="add mod ord">
          <ac:chgData name="Ishii Daichi" userId="fe7e31eacd5e7174" providerId="LiveId" clId="{D11CCDF9-0861-4918-9DB9-E6ED289A2636}" dt="2024-02-15T14:01:41.958" v="589" actId="207"/>
          <ac:spMkLst>
            <pc:docMk/>
            <pc:sldMk cId="1162493067" sldId="295"/>
            <ac:spMk id="46" creationId="{E49C4687-C1F4-5CB1-B7AA-F6CA6D89590D}"/>
          </ac:spMkLst>
        </pc:spChg>
        <pc:spChg chg="mod">
          <ac:chgData name="Ishii Daichi" userId="fe7e31eacd5e7174" providerId="LiveId" clId="{D11CCDF9-0861-4918-9DB9-E6ED289A2636}" dt="2024-02-15T13:53:51.275" v="493" actId="1076"/>
          <ac:spMkLst>
            <pc:docMk/>
            <pc:sldMk cId="1162493067" sldId="295"/>
            <ac:spMk id="89" creationId="{71D9F838-8506-B969-27BA-7529AF89AC2E}"/>
          </ac:spMkLst>
        </pc:spChg>
        <pc:grpChg chg="add mod">
          <ac:chgData name="Ishii Daichi" userId="fe7e31eacd5e7174" providerId="LiveId" clId="{D11CCDF9-0861-4918-9DB9-E6ED289A2636}" dt="2024-02-15T14:04:43.162" v="604" actId="1076"/>
          <ac:grpSpMkLst>
            <pc:docMk/>
            <pc:sldMk cId="1162493067" sldId="295"/>
            <ac:grpSpMk id="5" creationId="{14EF169E-192D-7366-EE56-6B38F0EB13A0}"/>
          </ac:grpSpMkLst>
        </pc:grpChg>
        <pc:grpChg chg="mod">
          <ac:chgData name="Ishii Daichi" userId="fe7e31eacd5e7174" providerId="LiveId" clId="{D11CCDF9-0861-4918-9DB9-E6ED289A2636}" dt="2024-02-15T13:53:43.976" v="489" actId="1076"/>
          <ac:grpSpMkLst>
            <pc:docMk/>
            <pc:sldMk cId="1162493067" sldId="295"/>
            <ac:grpSpMk id="14" creationId="{B5473087-89C3-9E2A-AA85-E518FD3AA4F7}"/>
          </ac:grpSpMkLst>
        </pc:grpChg>
        <pc:grpChg chg="mod">
          <ac:chgData name="Ishii Daichi" userId="fe7e31eacd5e7174" providerId="LiveId" clId="{D11CCDF9-0861-4918-9DB9-E6ED289A2636}" dt="2024-02-15T13:53:48.242" v="491" actId="1076"/>
          <ac:grpSpMkLst>
            <pc:docMk/>
            <pc:sldMk cId="1162493067" sldId="295"/>
            <ac:grpSpMk id="15" creationId="{FAF8F47F-3D08-E4BB-B222-A160869053DE}"/>
          </ac:grpSpMkLst>
        </pc:grpChg>
        <pc:grpChg chg="mod">
          <ac:chgData name="Ishii Daichi" userId="fe7e31eacd5e7174" providerId="LiveId" clId="{D11CCDF9-0861-4918-9DB9-E6ED289A2636}" dt="2024-02-15T13:53:56.613" v="494" actId="1076"/>
          <ac:grpSpMkLst>
            <pc:docMk/>
            <pc:sldMk cId="1162493067" sldId="295"/>
            <ac:grpSpMk id="21" creationId="{38643C9A-5C2A-9D57-D895-6FEFD7B443D6}"/>
          </ac:grpSpMkLst>
        </pc:grpChg>
        <pc:grpChg chg="add mod">
          <ac:chgData name="Ishii Daichi" userId="fe7e31eacd5e7174" providerId="LiveId" clId="{D11CCDF9-0861-4918-9DB9-E6ED289A2636}" dt="2024-02-15T13:56:52.579" v="522" actId="1076"/>
          <ac:grpSpMkLst>
            <pc:docMk/>
            <pc:sldMk cId="1162493067" sldId="295"/>
            <ac:grpSpMk id="22" creationId="{8E2259D3-7202-1AAD-05E8-CA409A20897D}"/>
          </ac:grpSpMkLst>
        </pc:grpChg>
        <pc:grpChg chg="mod">
          <ac:chgData name="Ishii Daichi" userId="fe7e31eacd5e7174" providerId="LiveId" clId="{D11CCDF9-0861-4918-9DB9-E6ED289A2636}" dt="2024-02-15T13:54:35.240" v="498"/>
          <ac:grpSpMkLst>
            <pc:docMk/>
            <pc:sldMk cId="1162493067" sldId="295"/>
            <ac:grpSpMk id="23" creationId="{3C3B8891-33AF-C699-9855-400D46F3BF38}"/>
          </ac:grpSpMkLst>
        </pc:grpChg>
        <pc:grpChg chg="mod">
          <ac:chgData name="Ishii Daichi" userId="fe7e31eacd5e7174" providerId="LiveId" clId="{D11CCDF9-0861-4918-9DB9-E6ED289A2636}" dt="2024-02-15T13:54:35.240" v="498"/>
          <ac:grpSpMkLst>
            <pc:docMk/>
            <pc:sldMk cId="1162493067" sldId="295"/>
            <ac:grpSpMk id="28" creationId="{AB28DF37-E8B1-C382-FB32-1B743F3FBDFF}"/>
          </ac:grpSpMkLst>
        </pc:grpChg>
        <pc:picChg chg="del">
          <ac:chgData name="Ishii Daichi" userId="fe7e31eacd5e7174" providerId="LiveId" clId="{D11CCDF9-0861-4918-9DB9-E6ED289A2636}" dt="2024-02-15T13:52:46.811" v="473" actId="21"/>
          <ac:picMkLst>
            <pc:docMk/>
            <pc:sldMk cId="1162493067" sldId="295"/>
            <ac:picMk id="12" creationId="{39E1638A-BCBA-FAF4-4F95-B8706368BBD8}"/>
          </ac:picMkLst>
        </pc:picChg>
        <pc:picChg chg="add mod">
          <ac:chgData name="Ishii Daichi" userId="fe7e31eacd5e7174" providerId="LiveId" clId="{D11CCDF9-0861-4918-9DB9-E6ED289A2636}" dt="2024-02-15T14:04:48.735" v="606" actId="1076"/>
          <ac:picMkLst>
            <pc:docMk/>
            <pc:sldMk cId="1162493067" sldId="295"/>
            <ac:picMk id="43" creationId="{A0A8E0C3-32AF-AC8B-90C7-F8F5DDD03072}"/>
          </ac:picMkLst>
        </pc:picChg>
        <pc:cxnChg chg="mod">
          <ac:chgData name="Ishii Daichi" userId="fe7e31eacd5e7174" providerId="LiveId" clId="{D11CCDF9-0861-4918-9DB9-E6ED289A2636}" dt="2024-02-15T13:57:39.832" v="530" actId="1582"/>
          <ac:cxnSpMkLst>
            <pc:docMk/>
            <pc:sldMk cId="1162493067" sldId="295"/>
            <ac:cxnSpMk id="24" creationId="{C78C8A2A-3208-32D3-FB67-E562FD708F8A}"/>
          </ac:cxnSpMkLst>
        </pc:cxnChg>
        <pc:cxnChg chg="mod">
          <ac:chgData name="Ishii Daichi" userId="fe7e31eacd5e7174" providerId="LiveId" clId="{D11CCDF9-0861-4918-9DB9-E6ED289A2636}" dt="2024-02-15T13:57:45.866" v="531" actId="1582"/>
          <ac:cxnSpMkLst>
            <pc:docMk/>
            <pc:sldMk cId="1162493067" sldId="295"/>
            <ac:cxnSpMk id="25" creationId="{C257826C-DB93-CCAB-1C48-204B81B0BE3E}"/>
          </ac:cxnSpMkLst>
        </pc:cxnChg>
        <pc:cxnChg chg="mod">
          <ac:chgData name="Ishii Daichi" userId="fe7e31eacd5e7174" providerId="LiveId" clId="{D11CCDF9-0861-4918-9DB9-E6ED289A2636}" dt="2024-02-15T13:58:00.214" v="536" actId="1582"/>
          <ac:cxnSpMkLst>
            <pc:docMk/>
            <pc:sldMk cId="1162493067" sldId="295"/>
            <ac:cxnSpMk id="26" creationId="{8D0B4B71-BB3D-FA11-0A32-E8786A0D42AA}"/>
          </ac:cxnSpMkLst>
        </pc:cxnChg>
        <pc:cxnChg chg="add mod">
          <ac:chgData name="Ishii Daichi" userId="fe7e31eacd5e7174" providerId="LiveId" clId="{D11CCDF9-0861-4918-9DB9-E6ED289A2636}" dt="2024-02-15T13:57:22.233" v="529" actId="1582"/>
          <ac:cxnSpMkLst>
            <pc:docMk/>
            <pc:sldMk cId="1162493067" sldId="295"/>
            <ac:cxnSpMk id="45" creationId="{431ED64A-F3B5-6FA9-20ED-F8D12E345389}"/>
          </ac:cxnSpMkLst>
        </pc:cxnChg>
        <pc:cxnChg chg="add mod">
          <ac:chgData name="Ishii Daichi" userId="fe7e31eacd5e7174" providerId="LiveId" clId="{D11CCDF9-0861-4918-9DB9-E6ED289A2636}" dt="2024-02-15T14:02:05.581" v="593" actId="1582"/>
          <ac:cxnSpMkLst>
            <pc:docMk/>
            <pc:sldMk cId="1162493067" sldId="295"/>
            <ac:cxnSpMk id="49" creationId="{FCD63174-A3E1-5082-2E2D-E5B881392675}"/>
          </ac:cxnSpMkLst>
        </pc:cxnChg>
      </pc:sldChg>
      <pc:sldChg chg="add del">
        <pc:chgData name="Ishii Daichi" userId="fe7e31eacd5e7174" providerId="LiveId" clId="{D11CCDF9-0861-4918-9DB9-E6ED289A2636}" dt="2024-02-15T13:58:34.121" v="543" actId="2696"/>
        <pc:sldMkLst>
          <pc:docMk/>
          <pc:sldMk cId="72546483" sldId="296"/>
        </pc:sldMkLst>
      </pc:sldChg>
      <pc:sldChg chg="add del">
        <pc:chgData name="Ishii Daichi" userId="fe7e31eacd5e7174" providerId="LiveId" clId="{D11CCDF9-0861-4918-9DB9-E6ED289A2636}" dt="2024-02-16T08:43:00.388" v="1899"/>
        <pc:sldMkLst>
          <pc:docMk/>
          <pc:sldMk cId="840006677" sldId="296"/>
        </pc:sldMkLst>
      </pc:sldChg>
      <pc:sldChg chg="add del">
        <pc:chgData name="Ishii Daichi" userId="fe7e31eacd5e7174" providerId="LiveId" clId="{D11CCDF9-0861-4918-9DB9-E6ED289A2636}" dt="2024-02-16T08:21:48.212" v="1079"/>
        <pc:sldMkLst>
          <pc:docMk/>
          <pc:sldMk cId="1511749298" sldId="296"/>
        </pc:sldMkLst>
      </pc:sldChg>
      <pc:sldChg chg="add del">
        <pc:chgData name="Ishii Daichi" userId="fe7e31eacd5e7174" providerId="LiveId" clId="{D11CCDF9-0861-4918-9DB9-E6ED289A2636}" dt="2024-02-16T08:42:49.692" v="1897"/>
        <pc:sldMkLst>
          <pc:docMk/>
          <pc:sldMk cId="1656718708" sldId="296"/>
        </pc:sldMkLst>
      </pc:sldChg>
    </pc:docChg>
  </pc:docChgLst>
  <pc:docChgLst>
    <pc:chgData name="Daichi Ishii" userId="fe7e31eacd5e7174" providerId="LiveId" clId="{CCEA46DE-604B-49DF-83DF-D7710B643279}"/>
    <pc:docChg chg="undo redo custSel delSld modSld sldOrd">
      <pc:chgData name="Daichi Ishii" userId="fe7e31eacd5e7174" providerId="LiveId" clId="{CCEA46DE-604B-49DF-83DF-D7710B643279}" dt="2024-02-15T07:30:42.033" v="3245" actId="404"/>
      <pc:docMkLst>
        <pc:docMk/>
      </pc:docMkLst>
      <pc:sldChg chg="modNotesTx">
        <pc:chgData name="Daichi Ishii" userId="fe7e31eacd5e7174" providerId="LiveId" clId="{CCEA46DE-604B-49DF-83DF-D7710B643279}" dt="2024-02-15T06:00:48.366" v="2437" actId="20577"/>
        <pc:sldMkLst>
          <pc:docMk/>
          <pc:sldMk cId="67402337" sldId="257"/>
        </pc:sldMkLst>
      </pc:sldChg>
      <pc:sldChg chg="addSp delSp modSp mod">
        <pc:chgData name="Daichi Ishii" userId="fe7e31eacd5e7174" providerId="LiveId" clId="{CCEA46DE-604B-49DF-83DF-D7710B643279}" dt="2024-02-14T07:59:43.452" v="140" actId="255"/>
        <pc:sldMkLst>
          <pc:docMk/>
          <pc:sldMk cId="3368413302" sldId="277"/>
        </pc:sldMkLst>
        <pc:spChg chg="add mod">
          <ac:chgData name="Daichi Ishii" userId="fe7e31eacd5e7174" providerId="LiveId" clId="{CCEA46DE-604B-49DF-83DF-D7710B643279}" dt="2024-02-14T07:57:49.254" v="45" actId="1076"/>
          <ac:spMkLst>
            <pc:docMk/>
            <pc:sldMk cId="3368413302" sldId="277"/>
            <ac:spMk id="15" creationId="{1F7613C8-5EE5-5F6C-4BE5-D6F17B8A4D1D}"/>
          </ac:spMkLst>
        </pc:spChg>
        <pc:spChg chg="add mod">
          <ac:chgData name="Daichi Ishii" userId="fe7e31eacd5e7174" providerId="LiveId" clId="{CCEA46DE-604B-49DF-83DF-D7710B643279}" dt="2024-02-14T07:59:43.452" v="140" actId="255"/>
          <ac:spMkLst>
            <pc:docMk/>
            <pc:sldMk cId="3368413302" sldId="277"/>
            <ac:spMk id="17" creationId="{944067D3-380E-F99E-865E-A22ABDE088C7}"/>
          </ac:spMkLst>
        </pc:spChg>
        <pc:spChg chg="del">
          <ac:chgData name="Daichi Ishii" userId="fe7e31eacd5e7174" providerId="LiveId" clId="{CCEA46DE-604B-49DF-83DF-D7710B643279}" dt="2024-02-14T07:55:44.320" v="0" actId="21"/>
          <ac:spMkLst>
            <pc:docMk/>
            <pc:sldMk cId="3368413302" sldId="277"/>
            <ac:spMk id="100" creationId="{080C0637-16D9-86A1-04A6-5834CAA66803}"/>
          </ac:spMkLst>
        </pc:spChg>
        <pc:grpChg chg="del">
          <ac:chgData name="Daichi Ishii" userId="fe7e31eacd5e7174" providerId="LiveId" clId="{CCEA46DE-604B-49DF-83DF-D7710B643279}" dt="2024-02-14T07:55:47.940" v="1" actId="21"/>
          <ac:grpSpMkLst>
            <pc:docMk/>
            <pc:sldMk cId="3368413302" sldId="277"/>
            <ac:grpSpMk id="4" creationId="{8AE2A5CC-34EB-D54C-8D1E-BCA64EC144AC}"/>
          </ac:grpSpMkLst>
        </pc:grpChg>
        <pc:picChg chg="add mod">
          <ac:chgData name="Daichi Ishii" userId="fe7e31eacd5e7174" providerId="LiveId" clId="{CCEA46DE-604B-49DF-83DF-D7710B643279}" dt="2024-02-14T07:57:47.538" v="44" actId="1076"/>
          <ac:picMkLst>
            <pc:docMk/>
            <pc:sldMk cId="3368413302" sldId="277"/>
            <ac:picMk id="11" creationId="{32D12E21-57F2-F412-9B9A-7FE1685F3A58}"/>
          </ac:picMkLst>
        </pc:picChg>
      </pc:sldChg>
      <pc:sldChg chg="addSp delSp modSp mod">
        <pc:chgData name="Daichi Ishii" userId="fe7e31eacd5e7174" providerId="LiveId" clId="{CCEA46DE-604B-49DF-83DF-D7710B643279}" dt="2024-02-14T08:18:24.449" v="331" actId="1076"/>
        <pc:sldMkLst>
          <pc:docMk/>
          <pc:sldMk cId="2549031604" sldId="279"/>
        </pc:sldMkLst>
        <pc:spChg chg="mod">
          <ac:chgData name="Daichi Ishii" userId="fe7e31eacd5e7174" providerId="LiveId" clId="{CCEA46DE-604B-49DF-83DF-D7710B643279}" dt="2024-02-14T08:18:24.449" v="331" actId="1076"/>
          <ac:spMkLst>
            <pc:docMk/>
            <pc:sldMk cId="2549031604" sldId="279"/>
            <ac:spMk id="2" creationId="{188CDCF8-280B-7C09-C850-9E2735F7C3EB}"/>
          </ac:spMkLst>
        </pc:spChg>
        <pc:spChg chg="add mod">
          <ac:chgData name="Daichi Ishii" userId="fe7e31eacd5e7174" providerId="LiveId" clId="{CCEA46DE-604B-49DF-83DF-D7710B643279}" dt="2024-02-14T08:06:09.109" v="160" actId="1076"/>
          <ac:spMkLst>
            <pc:docMk/>
            <pc:sldMk cId="2549031604" sldId="279"/>
            <ac:spMk id="5" creationId="{7FA77FDA-438F-2581-CE8F-3F65C036E96D}"/>
          </ac:spMkLst>
        </pc:spChg>
        <pc:spChg chg="del">
          <ac:chgData name="Daichi Ishii" userId="fe7e31eacd5e7174" providerId="LiveId" clId="{CCEA46DE-604B-49DF-83DF-D7710B643279}" dt="2024-02-14T08:03:24.592" v="145" actId="21"/>
          <ac:spMkLst>
            <pc:docMk/>
            <pc:sldMk cId="2549031604" sldId="279"/>
            <ac:spMk id="7" creationId="{48966B47-FF09-EE36-C58C-D5A1C2A79A53}"/>
          </ac:spMkLst>
        </pc:spChg>
        <pc:spChg chg="mod">
          <ac:chgData name="Daichi Ishii" userId="fe7e31eacd5e7174" providerId="LiveId" clId="{CCEA46DE-604B-49DF-83DF-D7710B643279}" dt="2024-02-14T08:05:58.179" v="156"/>
          <ac:spMkLst>
            <pc:docMk/>
            <pc:sldMk cId="2549031604" sldId="279"/>
            <ac:spMk id="10" creationId="{FE2840FD-90D7-B7BA-5B2D-D720B2BE5549}"/>
          </ac:spMkLst>
        </pc:spChg>
        <pc:spChg chg="del">
          <ac:chgData name="Daichi Ishii" userId="fe7e31eacd5e7174" providerId="LiveId" clId="{CCEA46DE-604B-49DF-83DF-D7710B643279}" dt="2024-02-14T08:03:26.134" v="146" actId="21"/>
          <ac:spMkLst>
            <pc:docMk/>
            <pc:sldMk cId="2549031604" sldId="279"/>
            <ac:spMk id="11" creationId="{474F3E1C-9597-27AA-726A-DC3C34603D43}"/>
          </ac:spMkLst>
        </pc:spChg>
        <pc:spChg chg="mod">
          <ac:chgData name="Daichi Ishii" userId="fe7e31eacd5e7174" providerId="LiveId" clId="{CCEA46DE-604B-49DF-83DF-D7710B643279}" dt="2024-02-14T08:05:58.179" v="156"/>
          <ac:spMkLst>
            <pc:docMk/>
            <pc:sldMk cId="2549031604" sldId="279"/>
            <ac:spMk id="12" creationId="{8A58AAF3-1DDA-A41D-BFA5-98B5082D621C}"/>
          </ac:spMkLst>
        </pc:spChg>
        <pc:spChg chg="mod">
          <ac:chgData name="Daichi Ishii" userId="fe7e31eacd5e7174" providerId="LiveId" clId="{CCEA46DE-604B-49DF-83DF-D7710B643279}" dt="2024-02-14T08:17:35.977" v="306" actId="20577"/>
          <ac:spMkLst>
            <pc:docMk/>
            <pc:sldMk cId="2549031604" sldId="279"/>
            <ac:spMk id="13" creationId="{ECFC95F1-385E-E45A-15FB-B3D0670E8C6B}"/>
          </ac:spMkLst>
        </pc:spChg>
        <pc:spChg chg="mod">
          <ac:chgData name="Daichi Ishii" userId="fe7e31eacd5e7174" providerId="LiveId" clId="{CCEA46DE-604B-49DF-83DF-D7710B643279}" dt="2024-02-14T08:05:58.179" v="156"/>
          <ac:spMkLst>
            <pc:docMk/>
            <pc:sldMk cId="2549031604" sldId="279"/>
            <ac:spMk id="14" creationId="{5047C339-0E68-B990-8177-FA6DEC2E55C1}"/>
          </ac:spMkLst>
        </pc:spChg>
        <pc:spChg chg="mod">
          <ac:chgData name="Daichi Ishii" userId="fe7e31eacd5e7174" providerId="LiveId" clId="{CCEA46DE-604B-49DF-83DF-D7710B643279}" dt="2024-02-14T08:05:58.179" v="156"/>
          <ac:spMkLst>
            <pc:docMk/>
            <pc:sldMk cId="2549031604" sldId="279"/>
            <ac:spMk id="15" creationId="{A0CF6D46-F92F-7579-ACCA-FC858BF6DF4C}"/>
          </ac:spMkLst>
        </pc:spChg>
        <pc:spChg chg="mod">
          <ac:chgData name="Daichi Ishii" userId="fe7e31eacd5e7174" providerId="LiveId" clId="{CCEA46DE-604B-49DF-83DF-D7710B643279}" dt="2024-02-14T08:05:58.179" v="156"/>
          <ac:spMkLst>
            <pc:docMk/>
            <pc:sldMk cId="2549031604" sldId="279"/>
            <ac:spMk id="17" creationId="{E2B97B7C-D2F5-F0A8-FEAB-91F2F55CDF49}"/>
          </ac:spMkLst>
        </pc:spChg>
        <pc:spChg chg="mod">
          <ac:chgData name="Daichi Ishii" userId="fe7e31eacd5e7174" providerId="LiveId" clId="{CCEA46DE-604B-49DF-83DF-D7710B643279}" dt="2024-02-14T08:05:58.179" v="156"/>
          <ac:spMkLst>
            <pc:docMk/>
            <pc:sldMk cId="2549031604" sldId="279"/>
            <ac:spMk id="18" creationId="{C6823D23-91A9-47AA-FE56-558FFBD9BB80}"/>
          </ac:spMkLst>
        </pc:spChg>
        <pc:spChg chg="mod">
          <ac:chgData name="Daichi Ishii" userId="fe7e31eacd5e7174" providerId="LiveId" clId="{CCEA46DE-604B-49DF-83DF-D7710B643279}" dt="2024-02-14T08:05:58.179" v="156"/>
          <ac:spMkLst>
            <pc:docMk/>
            <pc:sldMk cId="2549031604" sldId="279"/>
            <ac:spMk id="19" creationId="{286C0787-3D20-C12E-C22D-C096B5E1B435}"/>
          </ac:spMkLst>
        </pc:spChg>
        <pc:spChg chg="mod">
          <ac:chgData name="Daichi Ishii" userId="fe7e31eacd5e7174" providerId="LiveId" clId="{CCEA46DE-604B-49DF-83DF-D7710B643279}" dt="2024-02-14T08:05:58.179" v="156"/>
          <ac:spMkLst>
            <pc:docMk/>
            <pc:sldMk cId="2549031604" sldId="279"/>
            <ac:spMk id="20" creationId="{8F133516-529C-5010-F9A9-7E370A51C8F8}"/>
          </ac:spMkLst>
        </pc:spChg>
        <pc:spChg chg="add mod">
          <ac:chgData name="Daichi Ishii" userId="fe7e31eacd5e7174" providerId="LiveId" clId="{CCEA46DE-604B-49DF-83DF-D7710B643279}" dt="2024-02-14T08:06:09.109" v="160" actId="1076"/>
          <ac:spMkLst>
            <pc:docMk/>
            <pc:sldMk cId="2549031604" sldId="279"/>
            <ac:spMk id="23" creationId="{C7629D31-E60A-F98F-3EF9-AAB9ACA7F138}"/>
          </ac:spMkLst>
        </pc:spChg>
        <pc:spChg chg="mod">
          <ac:chgData name="Daichi Ishii" userId="fe7e31eacd5e7174" providerId="LiveId" clId="{CCEA46DE-604B-49DF-83DF-D7710B643279}" dt="2024-02-14T08:05:58.179" v="156"/>
          <ac:spMkLst>
            <pc:docMk/>
            <pc:sldMk cId="2549031604" sldId="279"/>
            <ac:spMk id="25" creationId="{8AA34240-FBBC-A53C-AA50-2B33FC18C785}"/>
          </ac:spMkLst>
        </pc:spChg>
        <pc:spChg chg="mod">
          <ac:chgData name="Daichi Ishii" userId="fe7e31eacd5e7174" providerId="LiveId" clId="{CCEA46DE-604B-49DF-83DF-D7710B643279}" dt="2024-02-14T08:05:58.179" v="156"/>
          <ac:spMkLst>
            <pc:docMk/>
            <pc:sldMk cId="2549031604" sldId="279"/>
            <ac:spMk id="26" creationId="{A89C2C86-393A-F418-43BD-0617A2C79F4A}"/>
          </ac:spMkLst>
        </pc:spChg>
        <pc:spChg chg="mod">
          <ac:chgData name="Daichi Ishii" userId="fe7e31eacd5e7174" providerId="LiveId" clId="{CCEA46DE-604B-49DF-83DF-D7710B643279}" dt="2024-02-14T08:05:58.179" v="156"/>
          <ac:spMkLst>
            <pc:docMk/>
            <pc:sldMk cId="2549031604" sldId="279"/>
            <ac:spMk id="28" creationId="{48298B6F-F7B2-66C8-2BAC-B47F56C24597}"/>
          </ac:spMkLst>
        </pc:spChg>
        <pc:spChg chg="mod">
          <ac:chgData name="Daichi Ishii" userId="fe7e31eacd5e7174" providerId="LiveId" clId="{CCEA46DE-604B-49DF-83DF-D7710B643279}" dt="2024-02-14T08:05:58.179" v="156"/>
          <ac:spMkLst>
            <pc:docMk/>
            <pc:sldMk cId="2549031604" sldId="279"/>
            <ac:spMk id="29" creationId="{F19A126D-C951-31AD-0E8E-02F5B39C5ABD}"/>
          </ac:spMkLst>
        </pc:spChg>
        <pc:spChg chg="mod">
          <ac:chgData name="Daichi Ishii" userId="fe7e31eacd5e7174" providerId="LiveId" clId="{CCEA46DE-604B-49DF-83DF-D7710B643279}" dt="2024-02-14T08:05:58.179" v="156"/>
          <ac:spMkLst>
            <pc:docMk/>
            <pc:sldMk cId="2549031604" sldId="279"/>
            <ac:spMk id="30" creationId="{ADE0537E-B34E-061B-31DB-1243DC9A024B}"/>
          </ac:spMkLst>
        </pc:spChg>
        <pc:spChg chg="mod">
          <ac:chgData name="Daichi Ishii" userId="fe7e31eacd5e7174" providerId="LiveId" clId="{CCEA46DE-604B-49DF-83DF-D7710B643279}" dt="2024-02-14T08:05:58.179" v="156"/>
          <ac:spMkLst>
            <pc:docMk/>
            <pc:sldMk cId="2549031604" sldId="279"/>
            <ac:spMk id="33" creationId="{58F05B7C-A918-D039-E0E4-4C8B0C8D8DC9}"/>
          </ac:spMkLst>
        </pc:spChg>
        <pc:spChg chg="mod">
          <ac:chgData name="Daichi Ishii" userId="fe7e31eacd5e7174" providerId="LiveId" clId="{CCEA46DE-604B-49DF-83DF-D7710B643279}" dt="2024-02-14T08:05:58.179" v="156"/>
          <ac:spMkLst>
            <pc:docMk/>
            <pc:sldMk cId="2549031604" sldId="279"/>
            <ac:spMk id="34" creationId="{3A0817B2-9057-1717-BDEB-8622678EDB48}"/>
          </ac:spMkLst>
        </pc:spChg>
        <pc:spChg chg="mod">
          <ac:chgData name="Daichi Ishii" userId="fe7e31eacd5e7174" providerId="LiveId" clId="{CCEA46DE-604B-49DF-83DF-D7710B643279}" dt="2024-02-14T08:05:58.179" v="156"/>
          <ac:spMkLst>
            <pc:docMk/>
            <pc:sldMk cId="2549031604" sldId="279"/>
            <ac:spMk id="37" creationId="{A46037F7-8DB9-ACCE-B5D4-DDA98D231F2C}"/>
          </ac:spMkLst>
        </pc:spChg>
        <pc:spChg chg="mod">
          <ac:chgData name="Daichi Ishii" userId="fe7e31eacd5e7174" providerId="LiveId" clId="{CCEA46DE-604B-49DF-83DF-D7710B643279}" dt="2024-02-14T08:05:58.179" v="156"/>
          <ac:spMkLst>
            <pc:docMk/>
            <pc:sldMk cId="2549031604" sldId="279"/>
            <ac:spMk id="38" creationId="{487BF3EE-C78C-5759-8D04-677DA36FFFA4}"/>
          </ac:spMkLst>
        </pc:spChg>
        <pc:spChg chg="mod">
          <ac:chgData name="Daichi Ishii" userId="fe7e31eacd5e7174" providerId="LiveId" clId="{CCEA46DE-604B-49DF-83DF-D7710B643279}" dt="2024-02-14T08:05:58.179" v="156"/>
          <ac:spMkLst>
            <pc:docMk/>
            <pc:sldMk cId="2549031604" sldId="279"/>
            <ac:spMk id="39" creationId="{BD74BB2E-1D4A-0D12-4CA6-A0AAC401D228}"/>
          </ac:spMkLst>
        </pc:spChg>
        <pc:spChg chg="mod">
          <ac:chgData name="Daichi Ishii" userId="fe7e31eacd5e7174" providerId="LiveId" clId="{CCEA46DE-604B-49DF-83DF-D7710B643279}" dt="2024-02-14T08:05:58.179" v="156"/>
          <ac:spMkLst>
            <pc:docMk/>
            <pc:sldMk cId="2549031604" sldId="279"/>
            <ac:spMk id="40" creationId="{3D436FF3-3889-111D-D4F5-E604CA115EE0}"/>
          </ac:spMkLst>
        </pc:spChg>
        <pc:spChg chg="mod">
          <ac:chgData name="Daichi Ishii" userId="fe7e31eacd5e7174" providerId="LiveId" clId="{CCEA46DE-604B-49DF-83DF-D7710B643279}" dt="2024-02-14T08:05:58.179" v="156"/>
          <ac:spMkLst>
            <pc:docMk/>
            <pc:sldMk cId="2549031604" sldId="279"/>
            <ac:spMk id="41" creationId="{AEFDC9FB-C5F6-FC16-3FE7-9C4B2E977B2B}"/>
          </ac:spMkLst>
        </pc:spChg>
        <pc:spChg chg="mod">
          <ac:chgData name="Daichi Ishii" userId="fe7e31eacd5e7174" providerId="LiveId" clId="{CCEA46DE-604B-49DF-83DF-D7710B643279}" dt="2024-02-14T08:05:58.179" v="156"/>
          <ac:spMkLst>
            <pc:docMk/>
            <pc:sldMk cId="2549031604" sldId="279"/>
            <ac:spMk id="42" creationId="{AD32BFD2-8234-11A5-C72C-46E55649C443}"/>
          </ac:spMkLst>
        </pc:spChg>
        <pc:spChg chg="mod">
          <ac:chgData name="Daichi Ishii" userId="fe7e31eacd5e7174" providerId="LiveId" clId="{CCEA46DE-604B-49DF-83DF-D7710B643279}" dt="2024-02-14T08:05:58.179" v="156"/>
          <ac:spMkLst>
            <pc:docMk/>
            <pc:sldMk cId="2549031604" sldId="279"/>
            <ac:spMk id="44" creationId="{CCD493DF-DA03-D7B2-7232-F50E18ABA3DF}"/>
          </ac:spMkLst>
        </pc:spChg>
        <pc:spChg chg="mod">
          <ac:chgData name="Daichi Ishii" userId="fe7e31eacd5e7174" providerId="LiveId" clId="{CCEA46DE-604B-49DF-83DF-D7710B643279}" dt="2024-02-14T08:05:58.179" v="156"/>
          <ac:spMkLst>
            <pc:docMk/>
            <pc:sldMk cId="2549031604" sldId="279"/>
            <ac:spMk id="49" creationId="{A7261B5A-4B56-F2E1-630F-E401866656FC}"/>
          </ac:spMkLst>
        </pc:spChg>
        <pc:spChg chg="mod">
          <ac:chgData name="Daichi Ishii" userId="fe7e31eacd5e7174" providerId="LiveId" clId="{CCEA46DE-604B-49DF-83DF-D7710B643279}" dt="2024-02-14T08:05:58.179" v="156"/>
          <ac:spMkLst>
            <pc:docMk/>
            <pc:sldMk cId="2549031604" sldId="279"/>
            <ac:spMk id="50" creationId="{D193165C-EE40-729E-D0EE-BB9C742757D9}"/>
          </ac:spMkLst>
        </pc:spChg>
        <pc:spChg chg="mod">
          <ac:chgData name="Daichi Ishii" userId="fe7e31eacd5e7174" providerId="LiveId" clId="{CCEA46DE-604B-49DF-83DF-D7710B643279}" dt="2024-02-14T08:05:58.179" v="156"/>
          <ac:spMkLst>
            <pc:docMk/>
            <pc:sldMk cId="2549031604" sldId="279"/>
            <ac:spMk id="51" creationId="{5363FC1A-5D96-5A73-2176-FF962B0AFC71}"/>
          </ac:spMkLst>
        </pc:spChg>
        <pc:spChg chg="mod">
          <ac:chgData name="Daichi Ishii" userId="fe7e31eacd5e7174" providerId="LiveId" clId="{CCEA46DE-604B-49DF-83DF-D7710B643279}" dt="2024-02-14T08:05:58.179" v="156"/>
          <ac:spMkLst>
            <pc:docMk/>
            <pc:sldMk cId="2549031604" sldId="279"/>
            <ac:spMk id="52" creationId="{6C3F4A9B-0C84-F7FB-579B-A9DA9F54769A}"/>
          </ac:spMkLst>
        </pc:spChg>
        <pc:spChg chg="mod">
          <ac:chgData name="Daichi Ishii" userId="fe7e31eacd5e7174" providerId="LiveId" clId="{CCEA46DE-604B-49DF-83DF-D7710B643279}" dt="2024-02-14T08:05:58.179" v="156"/>
          <ac:spMkLst>
            <pc:docMk/>
            <pc:sldMk cId="2549031604" sldId="279"/>
            <ac:spMk id="53" creationId="{6D230395-B00C-994E-802E-27863349FBD1}"/>
          </ac:spMkLst>
        </pc:spChg>
        <pc:spChg chg="mod">
          <ac:chgData name="Daichi Ishii" userId="fe7e31eacd5e7174" providerId="LiveId" clId="{CCEA46DE-604B-49DF-83DF-D7710B643279}" dt="2024-02-14T08:05:58.179" v="156"/>
          <ac:spMkLst>
            <pc:docMk/>
            <pc:sldMk cId="2549031604" sldId="279"/>
            <ac:spMk id="54" creationId="{42D96B25-3D5F-40A5-CD6D-359B85CB3913}"/>
          </ac:spMkLst>
        </pc:spChg>
        <pc:spChg chg="mod">
          <ac:chgData name="Daichi Ishii" userId="fe7e31eacd5e7174" providerId="LiveId" clId="{CCEA46DE-604B-49DF-83DF-D7710B643279}" dt="2024-02-14T08:05:58.179" v="156"/>
          <ac:spMkLst>
            <pc:docMk/>
            <pc:sldMk cId="2549031604" sldId="279"/>
            <ac:spMk id="55" creationId="{B36018D1-86CB-15C1-676D-03D4787472D8}"/>
          </ac:spMkLst>
        </pc:spChg>
        <pc:spChg chg="mod">
          <ac:chgData name="Daichi Ishii" userId="fe7e31eacd5e7174" providerId="LiveId" clId="{CCEA46DE-604B-49DF-83DF-D7710B643279}" dt="2024-02-14T08:05:58.179" v="156"/>
          <ac:spMkLst>
            <pc:docMk/>
            <pc:sldMk cId="2549031604" sldId="279"/>
            <ac:spMk id="56" creationId="{4188C72E-7D18-CF46-2DFD-B1828C970FD0}"/>
          </ac:spMkLst>
        </pc:spChg>
        <pc:spChg chg="mod">
          <ac:chgData name="Daichi Ishii" userId="fe7e31eacd5e7174" providerId="LiveId" clId="{CCEA46DE-604B-49DF-83DF-D7710B643279}" dt="2024-02-14T08:05:58.179" v="156"/>
          <ac:spMkLst>
            <pc:docMk/>
            <pc:sldMk cId="2549031604" sldId="279"/>
            <ac:spMk id="57" creationId="{73AFC58B-FA8F-7A11-1FD2-1AE449F8E673}"/>
          </ac:spMkLst>
        </pc:spChg>
        <pc:spChg chg="mod">
          <ac:chgData name="Daichi Ishii" userId="fe7e31eacd5e7174" providerId="LiveId" clId="{CCEA46DE-604B-49DF-83DF-D7710B643279}" dt="2024-02-14T08:05:58.179" v="156"/>
          <ac:spMkLst>
            <pc:docMk/>
            <pc:sldMk cId="2549031604" sldId="279"/>
            <ac:spMk id="58" creationId="{19F31FC9-A402-91F3-10D2-FEABF593B073}"/>
          </ac:spMkLst>
        </pc:spChg>
        <pc:spChg chg="mod">
          <ac:chgData name="Daichi Ishii" userId="fe7e31eacd5e7174" providerId="LiveId" clId="{CCEA46DE-604B-49DF-83DF-D7710B643279}" dt="2024-02-14T08:05:58.179" v="156"/>
          <ac:spMkLst>
            <pc:docMk/>
            <pc:sldMk cId="2549031604" sldId="279"/>
            <ac:spMk id="59" creationId="{564D46BD-65DC-1A25-8460-870965C3CA81}"/>
          </ac:spMkLst>
        </pc:spChg>
        <pc:spChg chg="add del mod">
          <ac:chgData name="Daichi Ishii" userId="fe7e31eacd5e7174" providerId="LiveId" clId="{CCEA46DE-604B-49DF-83DF-D7710B643279}" dt="2024-02-14T08:17:58.551" v="317" actId="21"/>
          <ac:spMkLst>
            <pc:docMk/>
            <pc:sldMk cId="2549031604" sldId="279"/>
            <ac:spMk id="60" creationId="{75A09E4E-7F64-B84A-261B-FA98B35B1FAA}"/>
          </ac:spMkLst>
        </pc:spChg>
        <pc:spChg chg="mod">
          <ac:chgData name="Daichi Ishii" userId="fe7e31eacd5e7174" providerId="LiveId" clId="{CCEA46DE-604B-49DF-83DF-D7710B643279}" dt="2024-02-14T08:06:18.012" v="161"/>
          <ac:spMkLst>
            <pc:docMk/>
            <pc:sldMk cId="2549031604" sldId="279"/>
            <ac:spMk id="62" creationId="{FB0F269B-2CD9-BCA8-5B55-13EE96B7E222}"/>
          </ac:spMkLst>
        </pc:spChg>
        <pc:spChg chg="mod">
          <ac:chgData name="Daichi Ishii" userId="fe7e31eacd5e7174" providerId="LiveId" clId="{CCEA46DE-604B-49DF-83DF-D7710B643279}" dt="2024-02-14T08:06:18.012" v="161"/>
          <ac:spMkLst>
            <pc:docMk/>
            <pc:sldMk cId="2549031604" sldId="279"/>
            <ac:spMk id="63" creationId="{B3CAEEC0-6BF6-C755-06D3-043532C2A704}"/>
          </ac:spMkLst>
        </pc:spChg>
        <pc:spChg chg="mod">
          <ac:chgData name="Daichi Ishii" userId="fe7e31eacd5e7174" providerId="LiveId" clId="{CCEA46DE-604B-49DF-83DF-D7710B643279}" dt="2024-02-14T08:06:18.012" v="161"/>
          <ac:spMkLst>
            <pc:docMk/>
            <pc:sldMk cId="2549031604" sldId="279"/>
            <ac:spMk id="64" creationId="{11C564E4-CE13-5A25-4DBB-0144417A3E3A}"/>
          </ac:spMkLst>
        </pc:spChg>
        <pc:spChg chg="mod">
          <ac:chgData name="Daichi Ishii" userId="fe7e31eacd5e7174" providerId="LiveId" clId="{CCEA46DE-604B-49DF-83DF-D7710B643279}" dt="2024-02-14T08:06:18.012" v="161"/>
          <ac:spMkLst>
            <pc:docMk/>
            <pc:sldMk cId="2549031604" sldId="279"/>
            <ac:spMk id="65" creationId="{5FD74C74-C9C7-7959-0502-F5F62F684B1B}"/>
          </ac:spMkLst>
        </pc:spChg>
        <pc:spChg chg="mod">
          <ac:chgData name="Daichi Ishii" userId="fe7e31eacd5e7174" providerId="LiveId" clId="{CCEA46DE-604B-49DF-83DF-D7710B643279}" dt="2024-02-14T08:06:18.012" v="161"/>
          <ac:spMkLst>
            <pc:docMk/>
            <pc:sldMk cId="2549031604" sldId="279"/>
            <ac:spMk id="67" creationId="{FAE1452A-B143-B4A0-F4D9-2CD2E5C0516B}"/>
          </ac:spMkLst>
        </pc:spChg>
        <pc:spChg chg="mod">
          <ac:chgData name="Daichi Ishii" userId="fe7e31eacd5e7174" providerId="LiveId" clId="{CCEA46DE-604B-49DF-83DF-D7710B643279}" dt="2024-02-14T08:06:18.012" v="161"/>
          <ac:spMkLst>
            <pc:docMk/>
            <pc:sldMk cId="2549031604" sldId="279"/>
            <ac:spMk id="68" creationId="{7E250EAB-A53B-E2CA-2195-44129CF380EA}"/>
          </ac:spMkLst>
        </pc:spChg>
        <pc:spChg chg="mod">
          <ac:chgData name="Daichi Ishii" userId="fe7e31eacd5e7174" providerId="LiveId" clId="{CCEA46DE-604B-49DF-83DF-D7710B643279}" dt="2024-02-14T08:06:18.012" v="161"/>
          <ac:spMkLst>
            <pc:docMk/>
            <pc:sldMk cId="2549031604" sldId="279"/>
            <ac:spMk id="69" creationId="{6A86C3CB-FBB9-7EF2-78BD-F894A803FD6C}"/>
          </ac:spMkLst>
        </pc:spChg>
        <pc:spChg chg="mod">
          <ac:chgData name="Daichi Ishii" userId="fe7e31eacd5e7174" providerId="LiveId" clId="{CCEA46DE-604B-49DF-83DF-D7710B643279}" dt="2024-02-14T08:06:18.012" v="161"/>
          <ac:spMkLst>
            <pc:docMk/>
            <pc:sldMk cId="2549031604" sldId="279"/>
            <ac:spMk id="70" creationId="{71C32C58-F9A0-8423-5FA3-111F18C61DC6}"/>
          </ac:spMkLst>
        </pc:spChg>
        <pc:spChg chg="add del mod">
          <ac:chgData name="Daichi Ishii" userId="fe7e31eacd5e7174" providerId="LiveId" clId="{CCEA46DE-604B-49DF-83DF-D7710B643279}" dt="2024-02-14T08:18:02.164" v="321" actId="21"/>
          <ac:spMkLst>
            <pc:docMk/>
            <pc:sldMk cId="2549031604" sldId="279"/>
            <ac:spMk id="73" creationId="{D2E7CF7D-B446-A026-4905-0C7F2B1339C0}"/>
          </ac:spMkLst>
        </pc:spChg>
        <pc:spChg chg="mod">
          <ac:chgData name="Daichi Ishii" userId="fe7e31eacd5e7174" providerId="LiveId" clId="{CCEA46DE-604B-49DF-83DF-D7710B643279}" dt="2024-02-14T08:06:42.520" v="163"/>
          <ac:spMkLst>
            <pc:docMk/>
            <pc:sldMk cId="2549031604" sldId="279"/>
            <ac:spMk id="75" creationId="{B6DC1D1E-1FCE-FAA5-F4D9-E87EF13DE0FD}"/>
          </ac:spMkLst>
        </pc:spChg>
        <pc:spChg chg="mod">
          <ac:chgData name="Daichi Ishii" userId="fe7e31eacd5e7174" providerId="LiveId" clId="{CCEA46DE-604B-49DF-83DF-D7710B643279}" dt="2024-02-14T08:06:42.520" v="163"/>
          <ac:spMkLst>
            <pc:docMk/>
            <pc:sldMk cId="2549031604" sldId="279"/>
            <ac:spMk id="76" creationId="{CD7CD4A0-77C5-98C6-9C9E-03B431ED6354}"/>
          </ac:spMkLst>
        </pc:spChg>
        <pc:spChg chg="mod">
          <ac:chgData name="Daichi Ishii" userId="fe7e31eacd5e7174" providerId="LiveId" clId="{CCEA46DE-604B-49DF-83DF-D7710B643279}" dt="2024-02-14T08:06:42.520" v="163"/>
          <ac:spMkLst>
            <pc:docMk/>
            <pc:sldMk cId="2549031604" sldId="279"/>
            <ac:spMk id="78" creationId="{82E831BF-2352-CC18-2186-F0C79FBF803C}"/>
          </ac:spMkLst>
        </pc:spChg>
        <pc:spChg chg="mod">
          <ac:chgData name="Daichi Ishii" userId="fe7e31eacd5e7174" providerId="LiveId" clId="{CCEA46DE-604B-49DF-83DF-D7710B643279}" dt="2024-02-14T08:06:42.520" v="163"/>
          <ac:spMkLst>
            <pc:docMk/>
            <pc:sldMk cId="2549031604" sldId="279"/>
            <ac:spMk id="79" creationId="{9DE3B628-6B9E-C20F-156A-32B104F2B127}"/>
          </ac:spMkLst>
        </pc:spChg>
        <pc:spChg chg="mod">
          <ac:chgData name="Daichi Ishii" userId="fe7e31eacd5e7174" providerId="LiveId" clId="{CCEA46DE-604B-49DF-83DF-D7710B643279}" dt="2024-02-14T08:06:42.520" v="163"/>
          <ac:spMkLst>
            <pc:docMk/>
            <pc:sldMk cId="2549031604" sldId="279"/>
            <ac:spMk id="80" creationId="{0C5F9173-7A48-AC1A-51E0-C3583C4B85DE}"/>
          </ac:spMkLst>
        </pc:spChg>
        <pc:spChg chg="mod">
          <ac:chgData name="Daichi Ishii" userId="fe7e31eacd5e7174" providerId="LiveId" clId="{CCEA46DE-604B-49DF-83DF-D7710B643279}" dt="2024-02-14T08:06:42.520" v="163"/>
          <ac:spMkLst>
            <pc:docMk/>
            <pc:sldMk cId="2549031604" sldId="279"/>
            <ac:spMk id="83" creationId="{3FE7E73E-A5DB-22F9-94C2-719DB6595340}"/>
          </ac:spMkLst>
        </pc:spChg>
        <pc:spChg chg="mod">
          <ac:chgData name="Daichi Ishii" userId="fe7e31eacd5e7174" providerId="LiveId" clId="{CCEA46DE-604B-49DF-83DF-D7710B643279}" dt="2024-02-14T08:06:42.520" v="163"/>
          <ac:spMkLst>
            <pc:docMk/>
            <pc:sldMk cId="2549031604" sldId="279"/>
            <ac:spMk id="84" creationId="{916EF797-4CAF-8503-98FB-2C42FC77D94B}"/>
          </ac:spMkLst>
        </pc:spChg>
        <pc:spChg chg="mod">
          <ac:chgData name="Daichi Ishii" userId="fe7e31eacd5e7174" providerId="LiveId" clId="{CCEA46DE-604B-49DF-83DF-D7710B643279}" dt="2024-02-14T08:06:42.520" v="163"/>
          <ac:spMkLst>
            <pc:docMk/>
            <pc:sldMk cId="2549031604" sldId="279"/>
            <ac:spMk id="87" creationId="{0B3C0FF5-D6F7-8E05-A1C4-3510C4FCA00E}"/>
          </ac:spMkLst>
        </pc:spChg>
        <pc:spChg chg="mod">
          <ac:chgData name="Daichi Ishii" userId="fe7e31eacd5e7174" providerId="LiveId" clId="{CCEA46DE-604B-49DF-83DF-D7710B643279}" dt="2024-02-14T08:06:42.520" v="163"/>
          <ac:spMkLst>
            <pc:docMk/>
            <pc:sldMk cId="2549031604" sldId="279"/>
            <ac:spMk id="88" creationId="{ECD04982-CE31-64E9-EC6C-0066764A52FF}"/>
          </ac:spMkLst>
        </pc:spChg>
        <pc:spChg chg="mod">
          <ac:chgData name="Daichi Ishii" userId="fe7e31eacd5e7174" providerId="LiveId" clId="{CCEA46DE-604B-49DF-83DF-D7710B643279}" dt="2024-02-14T08:06:42.520" v="163"/>
          <ac:spMkLst>
            <pc:docMk/>
            <pc:sldMk cId="2549031604" sldId="279"/>
            <ac:spMk id="89" creationId="{6FF41C26-FC75-DD9B-AF2D-8B8545A98DBA}"/>
          </ac:spMkLst>
        </pc:spChg>
        <pc:spChg chg="mod">
          <ac:chgData name="Daichi Ishii" userId="fe7e31eacd5e7174" providerId="LiveId" clId="{CCEA46DE-604B-49DF-83DF-D7710B643279}" dt="2024-02-14T08:06:42.520" v="163"/>
          <ac:spMkLst>
            <pc:docMk/>
            <pc:sldMk cId="2549031604" sldId="279"/>
            <ac:spMk id="90" creationId="{F00129B3-7F9E-E3C9-84CD-D8D73C1891C1}"/>
          </ac:spMkLst>
        </pc:spChg>
        <pc:spChg chg="mod">
          <ac:chgData name="Daichi Ishii" userId="fe7e31eacd5e7174" providerId="LiveId" clId="{CCEA46DE-604B-49DF-83DF-D7710B643279}" dt="2024-02-14T08:06:42.520" v="163"/>
          <ac:spMkLst>
            <pc:docMk/>
            <pc:sldMk cId="2549031604" sldId="279"/>
            <ac:spMk id="91" creationId="{E1AB0D6E-110D-EB2A-CF1C-AA31FFE8C2E0}"/>
          </ac:spMkLst>
        </pc:spChg>
        <pc:spChg chg="mod">
          <ac:chgData name="Daichi Ishii" userId="fe7e31eacd5e7174" providerId="LiveId" clId="{CCEA46DE-604B-49DF-83DF-D7710B643279}" dt="2024-02-14T08:06:42.520" v="163"/>
          <ac:spMkLst>
            <pc:docMk/>
            <pc:sldMk cId="2549031604" sldId="279"/>
            <ac:spMk id="92" creationId="{4B70D0EF-6EA7-EAE1-D63B-CFCE8B97B2DD}"/>
          </ac:spMkLst>
        </pc:spChg>
        <pc:spChg chg="mod">
          <ac:chgData name="Daichi Ishii" userId="fe7e31eacd5e7174" providerId="LiveId" clId="{CCEA46DE-604B-49DF-83DF-D7710B643279}" dt="2024-02-14T08:06:42.520" v="163"/>
          <ac:spMkLst>
            <pc:docMk/>
            <pc:sldMk cId="2549031604" sldId="279"/>
            <ac:spMk id="94" creationId="{74E02EAD-5551-30F3-FA86-F93672EF22AB}"/>
          </ac:spMkLst>
        </pc:spChg>
        <pc:spChg chg="mod">
          <ac:chgData name="Daichi Ishii" userId="fe7e31eacd5e7174" providerId="LiveId" clId="{CCEA46DE-604B-49DF-83DF-D7710B643279}" dt="2024-02-14T08:06:42.520" v="163"/>
          <ac:spMkLst>
            <pc:docMk/>
            <pc:sldMk cId="2549031604" sldId="279"/>
            <ac:spMk id="99" creationId="{234CE117-5836-9296-C18F-F98ED4407DC4}"/>
          </ac:spMkLst>
        </pc:spChg>
        <pc:spChg chg="mod">
          <ac:chgData name="Daichi Ishii" userId="fe7e31eacd5e7174" providerId="LiveId" clId="{CCEA46DE-604B-49DF-83DF-D7710B643279}" dt="2024-02-14T08:06:42.520" v="163"/>
          <ac:spMkLst>
            <pc:docMk/>
            <pc:sldMk cId="2549031604" sldId="279"/>
            <ac:spMk id="100" creationId="{D41502DC-778F-D946-9320-809EB3D2F367}"/>
          </ac:spMkLst>
        </pc:spChg>
        <pc:spChg chg="mod">
          <ac:chgData name="Daichi Ishii" userId="fe7e31eacd5e7174" providerId="LiveId" clId="{CCEA46DE-604B-49DF-83DF-D7710B643279}" dt="2024-02-14T08:06:42.520" v="163"/>
          <ac:spMkLst>
            <pc:docMk/>
            <pc:sldMk cId="2549031604" sldId="279"/>
            <ac:spMk id="101" creationId="{CD7ACCA8-1F08-A699-FFCD-BD614FE7401E}"/>
          </ac:spMkLst>
        </pc:spChg>
        <pc:spChg chg="mod">
          <ac:chgData name="Daichi Ishii" userId="fe7e31eacd5e7174" providerId="LiveId" clId="{CCEA46DE-604B-49DF-83DF-D7710B643279}" dt="2024-02-14T08:06:42.520" v="163"/>
          <ac:spMkLst>
            <pc:docMk/>
            <pc:sldMk cId="2549031604" sldId="279"/>
            <ac:spMk id="102" creationId="{D07B95CE-6AF3-57D1-3F74-65D524BCEED2}"/>
          </ac:spMkLst>
        </pc:spChg>
        <pc:spChg chg="mod">
          <ac:chgData name="Daichi Ishii" userId="fe7e31eacd5e7174" providerId="LiveId" clId="{CCEA46DE-604B-49DF-83DF-D7710B643279}" dt="2024-02-14T08:06:42.520" v="163"/>
          <ac:spMkLst>
            <pc:docMk/>
            <pc:sldMk cId="2549031604" sldId="279"/>
            <ac:spMk id="103" creationId="{36B42983-0512-11F3-7A49-D949057F85B9}"/>
          </ac:spMkLst>
        </pc:spChg>
        <pc:spChg chg="mod">
          <ac:chgData name="Daichi Ishii" userId="fe7e31eacd5e7174" providerId="LiveId" clId="{CCEA46DE-604B-49DF-83DF-D7710B643279}" dt="2024-02-14T08:06:42.520" v="163"/>
          <ac:spMkLst>
            <pc:docMk/>
            <pc:sldMk cId="2549031604" sldId="279"/>
            <ac:spMk id="104" creationId="{A6733A52-1D09-ECE8-79A2-116A93E47271}"/>
          </ac:spMkLst>
        </pc:spChg>
        <pc:spChg chg="mod">
          <ac:chgData name="Daichi Ishii" userId="fe7e31eacd5e7174" providerId="LiveId" clId="{CCEA46DE-604B-49DF-83DF-D7710B643279}" dt="2024-02-14T08:06:42.520" v="163"/>
          <ac:spMkLst>
            <pc:docMk/>
            <pc:sldMk cId="2549031604" sldId="279"/>
            <ac:spMk id="105" creationId="{01479811-0330-2E58-3DB8-CB100A0BA3F4}"/>
          </ac:spMkLst>
        </pc:spChg>
        <pc:spChg chg="mod">
          <ac:chgData name="Daichi Ishii" userId="fe7e31eacd5e7174" providerId="LiveId" clId="{CCEA46DE-604B-49DF-83DF-D7710B643279}" dt="2024-02-14T08:06:42.520" v="163"/>
          <ac:spMkLst>
            <pc:docMk/>
            <pc:sldMk cId="2549031604" sldId="279"/>
            <ac:spMk id="106" creationId="{A2FEF4DA-19A2-15BD-8CA0-860CA6395753}"/>
          </ac:spMkLst>
        </pc:spChg>
        <pc:spChg chg="mod">
          <ac:chgData name="Daichi Ishii" userId="fe7e31eacd5e7174" providerId="LiveId" clId="{CCEA46DE-604B-49DF-83DF-D7710B643279}" dt="2024-02-14T08:06:42.520" v="163"/>
          <ac:spMkLst>
            <pc:docMk/>
            <pc:sldMk cId="2549031604" sldId="279"/>
            <ac:spMk id="107" creationId="{19944A86-DB84-DFF0-D953-C171DDC10E83}"/>
          </ac:spMkLst>
        </pc:spChg>
        <pc:spChg chg="mod">
          <ac:chgData name="Daichi Ishii" userId="fe7e31eacd5e7174" providerId="LiveId" clId="{CCEA46DE-604B-49DF-83DF-D7710B643279}" dt="2024-02-14T08:06:42.520" v="163"/>
          <ac:spMkLst>
            <pc:docMk/>
            <pc:sldMk cId="2549031604" sldId="279"/>
            <ac:spMk id="108" creationId="{CE16D517-6E7E-F892-1832-1DF891815400}"/>
          </ac:spMkLst>
        </pc:spChg>
        <pc:spChg chg="mod">
          <ac:chgData name="Daichi Ishii" userId="fe7e31eacd5e7174" providerId="LiveId" clId="{CCEA46DE-604B-49DF-83DF-D7710B643279}" dt="2024-02-14T08:06:42.520" v="163"/>
          <ac:spMkLst>
            <pc:docMk/>
            <pc:sldMk cId="2549031604" sldId="279"/>
            <ac:spMk id="109" creationId="{33C4D92E-F2AA-2E4E-F9C9-2F81A1269E17}"/>
          </ac:spMkLst>
        </pc:spChg>
        <pc:spChg chg="add del mod">
          <ac:chgData name="Daichi Ishii" userId="fe7e31eacd5e7174" providerId="LiveId" clId="{CCEA46DE-604B-49DF-83DF-D7710B643279}" dt="2024-02-14T08:17:56.042" v="315" actId="21"/>
          <ac:spMkLst>
            <pc:docMk/>
            <pc:sldMk cId="2549031604" sldId="279"/>
            <ac:spMk id="110" creationId="{D1A53B80-08B5-AC11-F684-FB043D8B28CC}"/>
          </ac:spMkLst>
        </pc:spChg>
        <pc:grpChg chg="add mod">
          <ac:chgData name="Daichi Ishii" userId="fe7e31eacd5e7174" providerId="LiveId" clId="{CCEA46DE-604B-49DF-83DF-D7710B643279}" dt="2024-02-14T08:06:09.109" v="160" actId="1076"/>
          <ac:grpSpMkLst>
            <pc:docMk/>
            <pc:sldMk cId="2549031604" sldId="279"/>
            <ac:grpSpMk id="8" creationId="{1F761B2C-A69E-CE36-8460-6FBA49A73575}"/>
          </ac:grpSpMkLst>
        </pc:grpChg>
        <pc:grpChg chg="add mod">
          <ac:chgData name="Daichi Ishii" userId="fe7e31eacd5e7174" providerId="LiveId" clId="{CCEA46DE-604B-49DF-83DF-D7710B643279}" dt="2024-02-14T08:06:09.109" v="160" actId="1076"/>
          <ac:grpSpMkLst>
            <pc:docMk/>
            <pc:sldMk cId="2549031604" sldId="279"/>
            <ac:grpSpMk id="16" creationId="{7E9E3113-A45E-CA07-31B3-5F0C51ECAC4D}"/>
          </ac:grpSpMkLst>
        </pc:grpChg>
        <pc:grpChg chg="add mod">
          <ac:chgData name="Daichi Ishii" userId="fe7e31eacd5e7174" providerId="LiveId" clId="{CCEA46DE-604B-49DF-83DF-D7710B643279}" dt="2024-02-14T08:06:09.109" v="160" actId="1076"/>
          <ac:grpSpMkLst>
            <pc:docMk/>
            <pc:sldMk cId="2549031604" sldId="279"/>
            <ac:grpSpMk id="24" creationId="{EDCB4920-1360-2D81-8B67-E75EBB000102}"/>
          </ac:grpSpMkLst>
        </pc:grpChg>
        <pc:grpChg chg="mod">
          <ac:chgData name="Daichi Ishii" userId="fe7e31eacd5e7174" providerId="LiveId" clId="{CCEA46DE-604B-49DF-83DF-D7710B643279}" dt="2024-02-14T08:05:58.179" v="156"/>
          <ac:grpSpMkLst>
            <pc:docMk/>
            <pc:sldMk cId="2549031604" sldId="279"/>
            <ac:grpSpMk id="47" creationId="{912B4417-6688-E760-A2D4-A3B516E526FB}"/>
          </ac:grpSpMkLst>
        </pc:grpChg>
        <pc:grpChg chg="mod">
          <ac:chgData name="Daichi Ishii" userId="fe7e31eacd5e7174" providerId="LiveId" clId="{CCEA46DE-604B-49DF-83DF-D7710B643279}" dt="2024-02-14T08:05:58.179" v="156"/>
          <ac:grpSpMkLst>
            <pc:docMk/>
            <pc:sldMk cId="2549031604" sldId="279"/>
            <ac:grpSpMk id="48" creationId="{28A3ACDB-5911-9C02-A645-6C1DFF2F83D7}"/>
          </ac:grpSpMkLst>
        </pc:grpChg>
        <pc:grpChg chg="add del mod">
          <ac:chgData name="Daichi Ishii" userId="fe7e31eacd5e7174" providerId="LiveId" clId="{CCEA46DE-604B-49DF-83DF-D7710B643279}" dt="2024-02-14T08:17:57.050" v="316" actId="21"/>
          <ac:grpSpMkLst>
            <pc:docMk/>
            <pc:sldMk cId="2549031604" sldId="279"/>
            <ac:grpSpMk id="61" creationId="{19BE2F73-E662-7D1F-534C-92423B8E0FAC}"/>
          </ac:grpSpMkLst>
        </pc:grpChg>
        <pc:grpChg chg="add del mod">
          <ac:chgData name="Daichi Ishii" userId="fe7e31eacd5e7174" providerId="LiveId" clId="{CCEA46DE-604B-49DF-83DF-D7710B643279}" dt="2024-02-14T08:17:59.373" v="318" actId="21"/>
          <ac:grpSpMkLst>
            <pc:docMk/>
            <pc:sldMk cId="2549031604" sldId="279"/>
            <ac:grpSpMk id="66" creationId="{4B31770A-F9CD-48C7-7511-D44BC4A6CFEA}"/>
          </ac:grpSpMkLst>
        </pc:grpChg>
        <pc:grpChg chg="add del mod">
          <ac:chgData name="Daichi Ishii" userId="fe7e31eacd5e7174" providerId="LiveId" clId="{CCEA46DE-604B-49DF-83DF-D7710B643279}" dt="2024-02-14T08:18:03.749" v="322" actId="21"/>
          <ac:grpSpMkLst>
            <pc:docMk/>
            <pc:sldMk cId="2549031604" sldId="279"/>
            <ac:grpSpMk id="74" creationId="{E0698F6A-8B3D-5CEA-E86F-3879069DC3FB}"/>
          </ac:grpSpMkLst>
        </pc:grpChg>
        <pc:grpChg chg="mod">
          <ac:chgData name="Daichi Ishii" userId="fe7e31eacd5e7174" providerId="LiveId" clId="{CCEA46DE-604B-49DF-83DF-D7710B643279}" dt="2024-02-14T08:06:42.520" v="163"/>
          <ac:grpSpMkLst>
            <pc:docMk/>
            <pc:sldMk cId="2549031604" sldId="279"/>
            <ac:grpSpMk id="97" creationId="{58089071-C766-F58B-AA7C-8CB771ECF513}"/>
          </ac:grpSpMkLst>
        </pc:grpChg>
        <pc:grpChg chg="mod">
          <ac:chgData name="Daichi Ishii" userId="fe7e31eacd5e7174" providerId="LiveId" clId="{CCEA46DE-604B-49DF-83DF-D7710B643279}" dt="2024-02-14T08:06:42.520" v="163"/>
          <ac:grpSpMkLst>
            <pc:docMk/>
            <pc:sldMk cId="2549031604" sldId="279"/>
            <ac:grpSpMk id="98" creationId="{32C99CE0-86A0-379E-C2A2-2EA8147F15E5}"/>
          </ac:grpSpMkLst>
        </pc:grpChg>
        <pc:picChg chg="mod">
          <ac:chgData name="Daichi Ishii" userId="fe7e31eacd5e7174" providerId="LiveId" clId="{CCEA46DE-604B-49DF-83DF-D7710B643279}" dt="2024-02-14T08:18:19.816" v="329" actId="1076"/>
          <ac:picMkLst>
            <pc:docMk/>
            <pc:sldMk cId="2549031604" sldId="279"/>
            <ac:picMk id="3" creationId="{B10757F7-8999-4F1D-F824-606D7E60C510}"/>
          </ac:picMkLst>
        </pc:picChg>
        <pc:picChg chg="del">
          <ac:chgData name="Daichi Ishii" userId="fe7e31eacd5e7174" providerId="LiveId" clId="{CCEA46DE-604B-49DF-83DF-D7710B643279}" dt="2024-02-14T08:03:21.232" v="142" actId="21"/>
          <ac:picMkLst>
            <pc:docMk/>
            <pc:sldMk cId="2549031604" sldId="279"/>
            <ac:picMk id="4" creationId="{1B6F5D47-1548-5C8F-6A66-72B68470B434}"/>
          </ac:picMkLst>
        </pc:picChg>
        <pc:picChg chg="add mod">
          <ac:chgData name="Daichi Ishii" userId="fe7e31eacd5e7174" providerId="LiveId" clId="{CCEA46DE-604B-49DF-83DF-D7710B643279}" dt="2024-02-14T08:06:09.109" v="160" actId="1076"/>
          <ac:picMkLst>
            <pc:docMk/>
            <pc:sldMk cId="2549031604" sldId="279"/>
            <ac:picMk id="21" creationId="{4B17A6CC-89EB-046D-B0FC-44FEB3FF29EB}"/>
          </ac:picMkLst>
        </pc:picChg>
        <pc:picChg chg="add del mod">
          <ac:chgData name="Daichi Ishii" userId="fe7e31eacd5e7174" providerId="LiveId" clId="{CCEA46DE-604B-49DF-83DF-D7710B643279}" dt="2024-02-14T08:18:00.150" v="319" actId="21"/>
          <ac:picMkLst>
            <pc:docMk/>
            <pc:sldMk cId="2549031604" sldId="279"/>
            <ac:picMk id="71" creationId="{2A68D6D6-65BD-949E-684D-F9F7D7E65598}"/>
          </ac:picMkLst>
        </pc:picChg>
        <pc:picChg chg="add mod">
          <ac:chgData name="Daichi Ishii" userId="fe7e31eacd5e7174" providerId="LiveId" clId="{CCEA46DE-604B-49DF-83DF-D7710B643279}" dt="2024-02-14T08:18:21.342" v="330" actId="1076"/>
          <ac:picMkLst>
            <pc:docMk/>
            <pc:sldMk cId="2549031604" sldId="279"/>
            <ac:picMk id="112" creationId="{8F6F3399-E4A2-C3F9-EB11-B2265688AA6E}"/>
          </ac:picMkLst>
        </pc:picChg>
        <pc:cxnChg chg="del mod">
          <ac:chgData name="Daichi Ishii" userId="fe7e31eacd5e7174" providerId="LiveId" clId="{CCEA46DE-604B-49DF-83DF-D7710B643279}" dt="2024-02-14T08:03:22.399" v="143" actId="21"/>
          <ac:cxnSpMkLst>
            <pc:docMk/>
            <pc:sldMk cId="2549031604" sldId="279"/>
            <ac:cxnSpMk id="6" creationId="{367F4D29-A6F5-4580-8C4B-6A33146831EC}"/>
          </ac:cxnSpMkLst>
        </pc:cxnChg>
        <pc:cxnChg chg="del">
          <ac:chgData name="Daichi Ishii" userId="fe7e31eacd5e7174" providerId="LiveId" clId="{CCEA46DE-604B-49DF-83DF-D7710B643279}" dt="2024-02-14T08:03:23.418" v="144" actId="21"/>
          <ac:cxnSpMkLst>
            <pc:docMk/>
            <pc:sldMk cId="2549031604" sldId="279"/>
            <ac:cxnSpMk id="9" creationId="{E3C1B159-2A22-9E38-74A7-36F97524A6CA}"/>
          </ac:cxnSpMkLst>
        </pc:cxnChg>
        <pc:cxnChg chg="add mod">
          <ac:chgData name="Daichi Ishii" userId="fe7e31eacd5e7174" providerId="LiveId" clId="{CCEA46DE-604B-49DF-83DF-D7710B643279}" dt="2024-02-14T08:06:09.109" v="160" actId="1076"/>
          <ac:cxnSpMkLst>
            <pc:docMk/>
            <pc:sldMk cId="2549031604" sldId="279"/>
            <ac:cxnSpMk id="22" creationId="{7F9305B3-5598-3894-F769-B72FBA5AD2D0}"/>
          </ac:cxnSpMkLst>
        </pc:cxnChg>
        <pc:cxnChg chg="mod">
          <ac:chgData name="Daichi Ishii" userId="fe7e31eacd5e7174" providerId="LiveId" clId="{CCEA46DE-604B-49DF-83DF-D7710B643279}" dt="2024-02-14T08:05:58.179" v="156"/>
          <ac:cxnSpMkLst>
            <pc:docMk/>
            <pc:sldMk cId="2549031604" sldId="279"/>
            <ac:cxnSpMk id="27" creationId="{B5174443-CE93-3955-6A03-721AF05A8790}"/>
          </ac:cxnSpMkLst>
        </pc:cxnChg>
        <pc:cxnChg chg="mod">
          <ac:chgData name="Daichi Ishii" userId="fe7e31eacd5e7174" providerId="LiveId" clId="{CCEA46DE-604B-49DF-83DF-D7710B643279}" dt="2024-02-14T08:05:58.179" v="156"/>
          <ac:cxnSpMkLst>
            <pc:docMk/>
            <pc:sldMk cId="2549031604" sldId="279"/>
            <ac:cxnSpMk id="31" creationId="{7E6B3953-C1BA-08A4-9B3D-6E3EF09F3AD7}"/>
          </ac:cxnSpMkLst>
        </pc:cxnChg>
        <pc:cxnChg chg="mod">
          <ac:chgData name="Daichi Ishii" userId="fe7e31eacd5e7174" providerId="LiveId" clId="{CCEA46DE-604B-49DF-83DF-D7710B643279}" dt="2024-02-14T08:05:58.179" v="156"/>
          <ac:cxnSpMkLst>
            <pc:docMk/>
            <pc:sldMk cId="2549031604" sldId="279"/>
            <ac:cxnSpMk id="32" creationId="{7ABEE1AB-675D-5CED-EA83-125238809436}"/>
          </ac:cxnSpMkLst>
        </pc:cxnChg>
        <pc:cxnChg chg="mod">
          <ac:chgData name="Daichi Ishii" userId="fe7e31eacd5e7174" providerId="LiveId" clId="{CCEA46DE-604B-49DF-83DF-D7710B643279}" dt="2024-02-14T08:05:58.179" v="156"/>
          <ac:cxnSpMkLst>
            <pc:docMk/>
            <pc:sldMk cId="2549031604" sldId="279"/>
            <ac:cxnSpMk id="35" creationId="{2772A11C-4A38-E120-1ABA-3EF0C55F1404}"/>
          </ac:cxnSpMkLst>
        </pc:cxnChg>
        <pc:cxnChg chg="mod">
          <ac:chgData name="Daichi Ishii" userId="fe7e31eacd5e7174" providerId="LiveId" clId="{CCEA46DE-604B-49DF-83DF-D7710B643279}" dt="2024-02-14T08:05:58.179" v="156"/>
          <ac:cxnSpMkLst>
            <pc:docMk/>
            <pc:sldMk cId="2549031604" sldId="279"/>
            <ac:cxnSpMk id="36" creationId="{E5F04946-B859-E71E-BED5-E70CB0EC96F3}"/>
          </ac:cxnSpMkLst>
        </pc:cxnChg>
        <pc:cxnChg chg="mod">
          <ac:chgData name="Daichi Ishii" userId="fe7e31eacd5e7174" providerId="LiveId" clId="{CCEA46DE-604B-49DF-83DF-D7710B643279}" dt="2024-02-14T08:05:58.179" v="156"/>
          <ac:cxnSpMkLst>
            <pc:docMk/>
            <pc:sldMk cId="2549031604" sldId="279"/>
            <ac:cxnSpMk id="43" creationId="{156282F2-5411-3EB4-98EA-C075B1D4315D}"/>
          </ac:cxnSpMkLst>
        </pc:cxnChg>
        <pc:cxnChg chg="mod">
          <ac:chgData name="Daichi Ishii" userId="fe7e31eacd5e7174" providerId="LiveId" clId="{CCEA46DE-604B-49DF-83DF-D7710B643279}" dt="2024-02-14T08:05:58.179" v="156"/>
          <ac:cxnSpMkLst>
            <pc:docMk/>
            <pc:sldMk cId="2549031604" sldId="279"/>
            <ac:cxnSpMk id="45" creationId="{E045A4B0-F314-7FAE-EF38-2C3CCE0071F6}"/>
          </ac:cxnSpMkLst>
        </pc:cxnChg>
        <pc:cxnChg chg="mod">
          <ac:chgData name="Daichi Ishii" userId="fe7e31eacd5e7174" providerId="LiveId" clId="{CCEA46DE-604B-49DF-83DF-D7710B643279}" dt="2024-02-14T08:05:58.179" v="156"/>
          <ac:cxnSpMkLst>
            <pc:docMk/>
            <pc:sldMk cId="2549031604" sldId="279"/>
            <ac:cxnSpMk id="46" creationId="{0FCC0955-FCE2-D4BF-0209-FE11382639BA}"/>
          </ac:cxnSpMkLst>
        </pc:cxnChg>
        <pc:cxnChg chg="add del mod">
          <ac:chgData name="Daichi Ishii" userId="fe7e31eacd5e7174" providerId="LiveId" clId="{CCEA46DE-604B-49DF-83DF-D7710B643279}" dt="2024-02-14T08:18:00.981" v="320" actId="21"/>
          <ac:cxnSpMkLst>
            <pc:docMk/>
            <pc:sldMk cId="2549031604" sldId="279"/>
            <ac:cxnSpMk id="72" creationId="{2D3A9F51-1A4A-759D-0437-3CF08ED02691}"/>
          </ac:cxnSpMkLst>
        </pc:cxnChg>
        <pc:cxnChg chg="mod">
          <ac:chgData name="Daichi Ishii" userId="fe7e31eacd5e7174" providerId="LiveId" clId="{CCEA46DE-604B-49DF-83DF-D7710B643279}" dt="2024-02-14T08:06:42.520" v="163"/>
          <ac:cxnSpMkLst>
            <pc:docMk/>
            <pc:sldMk cId="2549031604" sldId="279"/>
            <ac:cxnSpMk id="77" creationId="{99564B08-1766-2C2E-0865-BE08D5971CC1}"/>
          </ac:cxnSpMkLst>
        </pc:cxnChg>
        <pc:cxnChg chg="mod">
          <ac:chgData name="Daichi Ishii" userId="fe7e31eacd5e7174" providerId="LiveId" clId="{CCEA46DE-604B-49DF-83DF-D7710B643279}" dt="2024-02-14T08:06:42.520" v="163"/>
          <ac:cxnSpMkLst>
            <pc:docMk/>
            <pc:sldMk cId="2549031604" sldId="279"/>
            <ac:cxnSpMk id="81" creationId="{590C644F-1DC3-8B70-0983-2F4B918371AC}"/>
          </ac:cxnSpMkLst>
        </pc:cxnChg>
        <pc:cxnChg chg="mod">
          <ac:chgData name="Daichi Ishii" userId="fe7e31eacd5e7174" providerId="LiveId" clId="{CCEA46DE-604B-49DF-83DF-D7710B643279}" dt="2024-02-14T08:06:42.520" v="163"/>
          <ac:cxnSpMkLst>
            <pc:docMk/>
            <pc:sldMk cId="2549031604" sldId="279"/>
            <ac:cxnSpMk id="82" creationId="{C4C2F8B2-6C93-05CC-755E-FF59F4D5F4AE}"/>
          </ac:cxnSpMkLst>
        </pc:cxnChg>
        <pc:cxnChg chg="mod">
          <ac:chgData name="Daichi Ishii" userId="fe7e31eacd5e7174" providerId="LiveId" clId="{CCEA46DE-604B-49DF-83DF-D7710B643279}" dt="2024-02-14T08:18:03.749" v="322" actId="21"/>
          <ac:cxnSpMkLst>
            <pc:docMk/>
            <pc:sldMk cId="2549031604" sldId="279"/>
            <ac:cxnSpMk id="85" creationId="{83716868-BB60-941B-6E87-FE15B1A1114F}"/>
          </ac:cxnSpMkLst>
        </pc:cxnChg>
        <pc:cxnChg chg="mod">
          <ac:chgData name="Daichi Ishii" userId="fe7e31eacd5e7174" providerId="LiveId" clId="{CCEA46DE-604B-49DF-83DF-D7710B643279}" dt="2024-02-14T08:06:42.520" v="163"/>
          <ac:cxnSpMkLst>
            <pc:docMk/>
            <pc:sldMk cId="2549031604" sldId="279"/>
            <ac:cxnSpMk id="86" creationId="{905B3699-718C-D97C-97E5-A84DC17EDA4E}"/>
          </ac:cxnSpMkLst>
        </pc:cxnChg>
        <pc:cxnChg chg="mod">
          <ac:chgData name="Daichi Ishii" userId="fe7e31eacd5e7174" providerId="LiveId" clId="{CCEA46DE-604B-49DF-83DF-D7710B643279}" dt="2024-02-14T08:06:42.520" v="163"/>
          <ac:cxnSpMkLst>
            <pc:docMk/>
            <pc:sldMk cId="2549031604" sldId="279"/>
            <ac:cxnSpMk id="93" creationId="{DB4DD516-30C7-AC0A-F7FB-AE5AB0888730}"/>
          </ac:cxnSpMkLst>
        </pc:cxnChg>
        <pc:cxnChg chg="mod">
          <ac:chgData name="Daichi Ishii" userId="fe7e31eacd5e7174" providerId="LiveId" clId="{CCEA46DE-604B-49DF-83DF-D7710B643279}" dt="2024-02-14T08:06:42.520" v="163"/>
          <ac:cxnSpMkLst>
            <pc:docMk/>
            <pc:sldMk cId="2549031604" sldId="279"/>
            <ac:cxnSpMk id="95" creationId="{D20D5319-AF71-4CBC-F50D-2FDCE461C79A}"/>
          </ac:cxnSpMkLst>
        </pc:cxnChg>
        <pc:cxnChg chg="mod">
          <ac:chgData name="Daichi Ishii" userId="fe7e31eacd5e7174" providerId="LiveId" clId="{CCEA46DE-604B-49DF-83DF-D7710B643279}" dt="2024-02-14T08:06:42.520" v="163"/>
          <ac:cxnSpMkLst>
            <pc:docMk/>
            <pc:sldMk cId="2549031604" sldId="279"/>
            <ac:cxnSpMk id="96" creationId="{219000CC-EE10-03CE-5BFC-EFDDB950A016}"/>
          </ac:cxnSpMkLst>
        </pc:cxnChg>
      </pc:sldChg>
      <pc:sldChg chg="addSp delSp modSp mod ord modNotesTx">
        <pc:chgData name="Daichi Ishii" userId="fe7e31eacd5e7174" providerId="LiveId" clId="{CCEA46DE-604B-49DF-83DF-D7710B643279}" dt="2024-02-15T07:25:44.722" v="3238" actId="1076"/>
        <pc:sldMkLst>
          <pc:docMk/>
          <pc:sldMk cId="1658729648" sldId="280"/>
        </pc:sldMkLst>
        <pc:spChg chg="mod">
          <ac:chgData name="Daichi Ishii" userId="fe7e31eacd5e7174" providerId="LiveId" clId="{CCEA46DE-604B-49DF-83DF-D7710B643279}" dt="2024-02-14T11:30:43.669" v="1181" actId="1076"/>
          <ac:spMkLst>
            <pc:docMk/>
            <pc:sldMk cId="1658729648" sldId="280"/>
            <ac:spMk id="2" creationId="{D226EEA5-1293-873A-CE8D-6C015CA6C370}"/>
          </ac:spMkLst>
        </pc:spChg>
        <pc:spChg chg="mod">
          <ac:chgData name="Daichi Ishii" userId="fe7e31eacd5e7174" providerId="LiveId" clId="{CCEA46DE-604B-49DF-83DF-D7710B643279}" dt="2024-02-15T07:06:58.609" v="3232" actId="1076"/>
          <ac:spMkLst>
            <pc:docMk/>
            <pc:sldMk cId="1658729648" sldId="280"/>
            <ac:spMk id="4" creationId="{5C7EBA97-81BC-D72E-F406-DC00991FE446}"/>
          </ac:spMkLst>
        </pc:spChg>
        <pc:spChg chg="del mod">
          <ac:chgData name="Daichi Ishii" userId="fe7e31eacd5e7174" providerId="LiveId" clId="{CCEA46DE-604B-49DF-83DF-D7710B643279}" dt="2024-02-14T08:44:36.603" v="525" actId="21"/>
          <ac:spMkLst>
            <pc:docMk/>
            <pc:sldMk cId="1658729648" sldId="280"/>
            <ac:spMk id="5" creationId="{82028E19-F077-0A6F-A870-493EADB7DA9D}"/>
          </ac:spMkLst>
        </pc:spChg>
        <pc:spChg chg="mod">
          <ac:chgData name="Daichi Ishii" userId="fe7e31eacd5e7174" providerId="LiveId" clId="{CCEA46DE-604B-49DF-83DF-D7710B643279}" dt="2024-02-15T07:06:52.360" v="3228" actId="1076"/>
          <ac:spMkLst>
            <pc:docMk/>
            <pc:sldMk cId="1658729648" sldId="280"/>
            <ac:spMk id="8" creationId="{FC81CA21-44DC-15C2-6D1B-9F3B70FB1413}"/>
          </ac:spMkLst>
        </pc:spChg>
        <pc:spChg chg="mod">
          <ac:chgData name="Daichi Ishii" userId="fe7e31eacd5e7174" providerId="LiveId" clId="{CCEA46DE-604B-49DF-83DF-D7710B643279}" dt="2024-02-15T07:25:44.722" v="3238" actId="1076"/>
          <ac:spMkLst>
            <pc:docMk/>
            <pc:sldMk cId="1658729648" sldId="280"/>
            <ac:spMk id="9" creationId="{02D64E6E-103F-FB08-0E4A-FF726179B55C}"/>
          </ac:spMkLst>
        </pc:spChg>
        <pc:spChg chg="mod">
          <ac:chgData name="Daichi Ishii" userId="fe7e31eacd5e7174" providerId="LiveId" clId="{CCEA46DE-604B-49DF-83DF-D7710B643279}" dt="2024-02-15T06:54:50.914" v="3012" actId="1076"/>
          <ac:spMkLst>
            <pc:docMk/>
            <pc:sldMk cId="1658729648" sldId="280"/>
            <ac:spMk id="11" creationId="{56455E43-DF4B-8387-9BC6-50833176D267}"/>
          </ac:spMkLst>
        </pc:spChg>
        <pc:spChg chg="mod">
          <ac:chgData name="Daichi Ishii" userId="fe7e31eacd5e7174" providerId="LiveId" clId="{CCEA46DE-604B-49DF-83DF-D7710B643279}" dt="2024-02-14T11:30:39.268" v="1180" actId="20577"/>
          <ac:spMkLst>
            <pc:docMk/>
            <pc:sldMk cId="1658729648" sldId="280"/>
            <ac:spMk id="13" creationId="{B7C986C1-04E9-F28B-C62E-9794ECF7D337}"/>
          </ac:spMkLst>
        </pc:spChg>
        <pc:spChg chg="del">
          <ac:chgData name="Daichi Ishii" userId="fe7e31eacd5e7174" providerId="LiveId" clId="{CCEA46DE-604B-49DF-83DF-D7710B643279}" dt="2024-02-14T08:18:49.321" v="334" actId="21"/>
          <ac:spMkLst>
            <pc:docMk/>
            <pc:sldMk cId="1658729648" sldId="280"/>
            <ac:spMk id="16" creationId="{7E1D828C-1EB3-4D37-24E6-04B3DE1D2853}"/>
          </ac:spMkLst>
        </pc:spChg>
        <pc:spChg chg="mod">
          <ac:chgData name="Daichi Ishii" userId="fe7e31eacd5e7174" providerId="LiveId" clId="{CCEA46DE-604B-49DF-83DF-D7710B643279}" dt="2024-02-15T06:54:29.773" v="2992" actId="113"/>
          <ac:spMkLst>
            <pc:docMk/>
            <pc:sldMk cId="1658729648" sldId="280"/>
            <ac:spMk id="18" creationId="{69EAD7A2-780B-6C8A-C5A7-2C0AE69501CD}"/>
          </ac:spMkLst>
        </pc:spChg>
        <pc:spChg chg="del">
          <ac:chgData name="Daichi Ishii" userId="fe7e31eacd5e7174" providerId="LiveId" clId="{CCEA46DE-604B-49DF-83DF-D7710B643279}" dt="2024-02-14T08:18:46.599" v="332" actId="21"/>
          <ac:spMkLst>
            <pc:docMk/>
            <pc:sldMk cId="1658729648" sldId="280"/>
            <ac:spMk id="22" creationId="{B2DCAD07-4870-0E75-D599-2D8E197375A4}"/>
          </ac:spMkLst>
        </pc:spChg>
        <pc:spChg chg="del">
          <ac:chgData name="Daichi Ishii" userId="fe7e31eacd5e7174" providerId="LiveId" clId="{CCEA46DE-604B-49DF-83DF-D7710B643279}" dt="2024-02-14T08:18:48.132" v="333" actId="21"/>
          <ac:spMkLst>
            <pc:docMk/>
            <pc:sldMk cId="1658729648" sldId="280"/>
            <ac:spMk id="23" creationId="{FA5FC02C-B74A-C420-507F-1F89A84F7A84}"/>
          </ac:spMkLst>
        </pc:spChg>
        <pc:spChg chg="add mod">
          <ac:chgData name="Daichi Ishii" userId="fe7e31eacd5e7174" providerId="LiveId" clId="{CCEA46DE-604B-49DF-83DF-D7710B643279}" dt="2024-02-15T06:54:09.267" v="2982" actId="1076"/>
          <ac:spMkLst>
            <pc:docMk/>
            <pc:sldMk cId="1658729648" sldId="280"/>
            <ac:spMk id="29" creationId="{814D0165-C661-E34F-F04B-F25BD3DDBCF3}"/>
          </ac:spMkLst>
        </pc:spChg>
        <pc:spChg chg="add mod">
          <ac:chgData name="Daichi Ishii" userId="fe7e31eacd5e7174" providerId="LiveId" clId="{CCEA46DE-604B-49DF-83DF-D7710B643279}" dt="2024-02-15T04:48:02.326" v="2000" actId="1076"/>
          <ac:spMkLst>
            <pc:docMk/>
            <pc:sldMk cId="1658729648" sldId="280"/>
            <ac:spMk id="31" creationId="{00E31720-6728-C6A9-F1B2-52A8D3642000}"/>
          </ac:spMkLst>
        </pc:spChg>
        <pc:spChg chg="add mod">
          <ac:chgData name="Daichi Ishii" userId="fe7e31eacd5e7174" providerId="LiveId" clId="{CCEA46DE-604B-49DF-83DF-D7710B643279}" dt="2024-02-15T06:54:34.256" v="2993" actId="1076"/>
          <ac:spMkLst>
            <pc:docMk/>
            <pc:sldMk cId="1658729648" sldId="280"/>
            <ac:spMk id="34" creationId="{001E065C-298E-6B0E-57D7-9CAC64D767E1}"/>
          </ac:spMkLst>
        </pc:spChg>
        <pc:spChg chg="add mod">
          <ac:chgData name="Daichi Ishii" userId="fe7e31eacd5e7174" providerId="LiveId" clId="{CCEA46DE-604B-49DF-83DF-D7710B643279}" dt="2024-02-15T04:49:41.775" v="2151" actId="20577"/>
          <ac:spMkLst>
            <pc:docMk/>
            <pc:sldMk cId="1658729648" sldId="280"/>
            <ac:spMk id="35" creationId="{467A2E3C-3E6F-6545-FE03-BE4D0AE9A34C}"/>
          </ac:spMkLst>
        </pc:spChg>
        <pc:spChg chg="mod">
          <ac:chgData name="Daichi Ishii" userId="fe7e31eacd5e7174" providerId="LiveId" clId="{CCEA46DE-604B-49DF-83DF-D7710B643279}" dt="2024-02-14T08:04:11.932" v="154" actId="164"/>
          <ac:spMkLst>
            <pc:docMk/>
            <pc:sldMk cId="1658729648" sldId="280"/>
            <ac:spMk id="48" creationId="{886FA72C-C6AE-5734-0D26-D95994FE315C}"/>
          </ac:spMkLst>
        </pc:spChg>
        <pc:spChg chg="mod">
          <ac:chgData name="Daichi Ishii" userId="fe7e31eacd5e7174" providerId="LiveId" clId="{CCEA46DE-604B-49DF-83DF-D7710B643279}" dt="2024-02-15T06:54:41.431" v="3003" actId="20577"/>
          <ac:spMkLst>
            <pc:docMk/>
            <pc:sldMk cId="1658729648" sldId="280"/>
            <ac:spMk id="55" creationId="{91BEF8A0-3004-0EEE-BE79-548966BCB9B1}"/>
          </ac:spMkLst>
        </pc:spChg>
        <pc:spChg chg="mod">
          <ac:chgData name="Daichi Ishii" userId="fe7e31eacd5e7174" providerId="LiveId" clId="{CCEA46DE-604B-49DF-83DF-D7710B643279}" dt="2024-02-14T08:04:11.932" v="154" actId="164"/>
          <ac:spMkLst>
            <pc:docMk/>
            <pc:sldMk cId="1658729648" sldId="280"/>
            <ac:spMk id="56" creationId="{B54918BF-D6FD-C87D-15FB-F0C3E75BDABE}"/>
          </ac:spMkLst>
        </pc:spChg>
        <pc:spChg chg="mod">
          <ac:chgData name="Daichi Ishii" userId="fe7e31eacd5e7174" providerId="LiveId" clId="{CCEA46DE-604B-49DF-83DF-D7710B643279}" dt="2024-02-14T08:04:11.932" v="154" actId="164"/>
          <ac:spMkLst>
            <pc:docMk/>
            <pc:sldMk cId="1658729648" sldId="280"/>
            <ac:spMk id="57" creationId="{B565DE96-4F13-7817-8F5B-EEF152133FD8}"/>
          </ac:spMkLst>
        </pc:spChg>
        <pc:spChg chg="mod">
          <ac:chgData name="Daichi Ishii" userId="fe7e31eacd5e7174" providerId="LiveId" clId="{CCEA46DE-604B-49DF-83DF-D7710B643279}" dt="2024-02-14T08:04:11.932" v="154" actId="164"/>
          <ac:spMkLst>
            <pc:docMk/>
            <pc:sldMk cId="1658729648" sldId="280"/>
            <ac:spMk id="64" creationId="{90FEA20A-8651-5EA6-1686-5B7620D950D6}"/>
          </ac:spMkLst>
        </pc:spChg>
        <pc:spChg chg="mod">
          <ac:chgData name="Daichi Ishii" userId="fe7e31eacd5e7174" providerId="LiveId" clId="{CCEA46DE-604B-49DF-83DF-D7710B643279}" dt="2024-02-14T08:04:11.932" v="154" actId="164"/>
          <ac:spMkLst>
            <pc:docMk/>
            <pc:sldMk cId="1658729648" sldId="280"/>
            <ac:spMk id="65" creationId="{2DA341B7-B567-8E46-04FF-EDD7A5930D4D}"/>
          </ac:spMkLst>
        </pc:spChg>
        <pc:spChg chg="mod">
          <ac:chgData name="Daichi Ishii" userId="fe7e31eacd5e7174" providerId="LiveId" clId="{CCEA46DE-604B-49DF-83DF-D7710B643279}" dt="2024-02-14T08:04:11.932" v="154" actId="164"/>
          <ac:spMkLst>
            <pc:docMk/>
            <pc:sldMk cId="1658729648" sldId="280"/>
            <ac:spMk id="76" creationId="{F80AF99D-DC76-1F1A-A5F9-6340F497CA51}"/>
          </ac:spMkLst>
        </pc:spChg>
        <pc:spChg chg="mod">
          <ac:chgData name="Daichi Ishii" userId="fe7e31eacd5e7174" providerId="LiveId" clId="{CCEA46DE-604B-49DF-83DF-D7710B643279}" dt="2024-02-14T08:04:11.932" v="154" actId="164"/>
          <ac:spMkLst>
            <pc:docMk/>
            <pc:sldMk cId="1658729648" sldId="280"/>
            <ac:spMk id="77" creationId="{40B9B20B-A208-82DF-8082-74E235D2A4E7}"/>
          </ac:spMkLst>
        </pc:spChg>
        <pc:spChg chg="mod">
          <ac:chgData name="Daichi Ishii" userId="fe7e31eacd5e7174" providerId="LiveId" clId="{CCEA46DE-604B-49DF-83DF-D7710B643279}" dt="2024-02-14T08:04:11.932" v="154" actId="164"/>
          <ac:spMkLst>
            <pc:docMk/>
            <pc:sldMk cId="1658729648" sldId="280"/>
            <ac:spMk id="78" creationId="{3E92044B-42B4-E969-DDB0-D44159824614}"/>
          </ac:spMkLst>
        </pc:spChg>
        <pc:spChg chg="mod">
          <ac:chgData name="Daichi Ishii" userId="fe7e31eacd5e7174" providerId="LiveId" clId="{CCEA46DE-604B-49DF-83DF-D7710B643279}" dt="2024-02-14T08:04:11.932" v="154" actId="164"/>
          <ac:spMkLst>
            <pc:docMk/>
            <pc:sldMk cId="1658729648" sldId="280"/>
            <ac:spMk id="79" creationId="{FD6BEAA2-2761-6F89-4782-C0B636D0FA58}"/>
          </ac:spMkLst>
        </pc:spChg>
        <pc:spChg chg="mod">
          <ac:chgData name="Daichi Ishii" userId="fe7e31eacd5e7174" providerId="LiveId" clId="{CCEA46DE-604B-49DF-83DF-D7710B643279}" dt="2024-02-14T08:04:11.932" v="154" actId="164"/>
          <ac:spMkLst>
            <pc:docMk/>
            <pc:sldMk cId="1658729648" sldId="280"/>
            <ac:spMk id="80" creationId="{5A27A520-99B6-5755-7B40-DA50A1470558}"/>
          </ac:spMkLst>
        </pc:spChg>
        <pc:spChg chg="mod">
          <ac:chgData name="Daichi Ishii" userId="fe7e31eacd5e7174" providerId="LiveId" clId="{CCEA46DE-604B-49DF-83DF-D7710B643279}" dt="2024-02-14T08:04:11.932" v="154" actId="164"/>
          <ac:spMkLst>
            <pc:docMk/>
            <pc:sldMk cId="1658729648" sldId="280"/>
            <ac:spMk id="81" creationId="{3F36640E-A3BB-1DFC-AC82-B5FB08EF0413}"/>
          </ac:spMkLst>
        </pc:spChg>
        <pc:spChg chg="mod">
          <ac:chgData name="Daichi Ishii" userId="fe7e31eacd5e7174" providerId="LiveId" clId="{CCEA46DE-604B-49DF-83DF-D7710B643279}" dt="2024-02-14T08:04:11.932" v="154" actId="164"/>
          <ac:spMkLst>
            <pc:docMk/>
            <pc:sldMk cId="1658729648" sldId="280"/>
            <ac:spMk id="83" creationId="{89480705-44D7-8369-DE7D-808649F096E0}"/>
          </ac:spMkLst>
        </pc:spChg>
        <pc:spChg chg="mod">
          <ac:chgData name="Daichi Ishii" userId="fe7e31eacd5e7174" providerId="LiveId" clId="{CCEA46DE-604B-49DF-83DF-D7710B643279}" dt="2024-02-14T08:04:07.812" v="153" actId="164"/>
          <ac:spMkLst>
            <pc:docMk/>
            <pc:sldMk cId="1658729648" sldId="280"/>
            <ac:spMk id="89" creationId="{1041BC7C-8547-211E-2515-669142BCA9E5}"/>
          </ac:spMkLst>
        </pc:spChg>
        <pc:spChg chg="mod">
          <ac:chgData name="Daichi Ishii" userId="fe7e31eacd5e7174" providerId="LiveId" clId="{CCEA46DE-604B-49DF-83DF-D7710B643279}" dt="2024-02-14T08:04:07.812" v="153" actId="164"/>
          <ac:spMkLst>
            <pc:docMk/>
            <pc:sldMk cId="1658729648" sldId="280"/>
            <ac:spMk id="90" creationId="{6151E0AC-38D8-C782-4232-58E53A629A57}"/>
          </ac:spMkLst>
        </pc:spChg>
        <pc:spChg chg="mod">
          <ac:chgData name="Daichi Ishii" userId="fe7e31eacd5e7174" providerId="LiveId" clId="{CCEA46DE-604B-49DF-83DF-D7710B643279}" dt="2024-02-14T08:04:07.812" v="153" actId="164"/>
          <ac:spMkLst>
            <pc:docMk/>
            <pc:sldMk cId="1658729648" sldId="280"/>
            <ac:spMk id="91" creationId="{2F5DC2AA-4008-4070-9F6F-A9E2BC366B03}"/>
          </ac:spMkLst>
        </pc:spChg>
        <pc:spChg chg="mod">
          <ac:chgData name="Daichi Ishii" userId="fe7e31eacd5e7174" providerId="LiveId" clId="{CCEA46DE-604B-49DF-83DF-D7710B643279}" dt="2024-02-14T08:04:07.812" v="153" actId="164"/>
          <ac:spMkLst>
            <pc:docMk/>
            <pc:sldMk cId="1658729648" sldId="280"/>
            <ac:spMk id="92" creationId="{2D52A7B9-21E6-8542-5D7A-B1869BE7E4A3}"/>
          </ac:spMkLst>
        </pc:spChg>
        <pc:spChg chg="mod">
          <ac:chgData name="Daichi Ishii" userId="fe7e31eacd5e7174" providerId="LiveId" clId="{CCEA46DE-604B-49DF-83DF-D7710B643279}" dt="2024-02-14T08:04:07.812" v="153" actId="164"/>
          <ac:spMkLst>
            <pc:docMk/>
            <pc:sldMk cId="1658729648" sldId="280"/>
            <ac:spMk id="93" creationId="{04DC3B90-3DEA-5627-77F4-7846D019C239}"/>
          </ac:spMkLst>
        </pc:spChg>
        <pc:spChg chg="mod">
          <ac:chgData name="Daichi Ishii" userId="fe7e31eacd5e7174" providerId="LiveId" clId="{CCEA46DE-604B-49DF-83DF-D7710B643279}" dt="2024-02-14T08:04:07.812" v="153" actId="164"/>
          <ac:spMkLst>
            <pc:docMk/>
            <pc:sldMk cId="1658729648" sldId="280"/>
            <ac:spMk id="94" creationId="{A4F35C57-FAD3-9C53-56BA-41898953F632}"/>
          </ac:spMkLst>
        </pc:spChg>
        <pc:spChg chg="mod">
          <ac:chgData name="Daichi Ishii" userId="fe7e31eacd5e7174" providerId="LiveId" clId="{CCEA46DE-604B-49DF-83DF-D7710B643279}" dt="2024-02-14T08:04:07.812" v="153" actId="164"/>
          <ac:spMkLst>
            <pc:docMk/>
            <pc:sldMk cId="1658729648" sldId="280"/>
            <ac:spMk id="95" creationId="{561F95DA-CDCF-B923-758A-A5E49DFBEBCB}"/>
          </ac:spMkLst>
        </pc:spChg>
        <pc:spChg chg="mod">
          <ac:chgData name="Daichi Ishii" userId="fe7e31eacd5e7174" providerId="LiveId" clId="{CCEA46DE-604B-49DF-83DF-D7710B643279}" dt="2024-02-14T08:04:07.812" v="153" actId="164"/>
          <ac:spMkLst>
            <pc:docMk/>
            <pc:sldMk cId="1658729648" sldId="280"/>
            <ac:spMk id="96" creationId="{BF987C71-FF83-029A-BE82-DECCBBB4F95A}"/>
          </ac:spMkLst>
        </pc:spChg>
        <pc:spChg chg="mod">
          <ac:chgData name="Daichi Ishii" userId="fe7e31eacd5e7174" providerId="LiveId" clId="{CCEA46DE-604B-49DF-83DF-D7710B643279}" dt="2024-02-14T08:04:07.812" v="153" actId="164"/>
          <ac:spMkLst>
            <pc:docMk/>
            <pc:sldMk cId="1658729648" sldId="280"/>
            <ac:spMk id="97" creationId="{D427972B-2EA0-8BF1-272F-EC03877E5AEC}"/>
          </ac:spMkLst>
        </pc:spChg>
        <pc:spChg chg="mod">
          <ac:chgData name="Daichi Ishii" userId="fe7e31eacd5e7174" providerId="LiveId" clId="{CCEA46DE-604B-49DF-83DF-D7710B643279}" dt="2024-02-14T08:04:07.812" v="153" actId="164"/>
          <ac:spMkLst>
            <pc:docMk/>
            <pc:sldMk cId="1658729648" sldId="280"/>
            <ac:spMk id="98" creationId="{8155137F-73F3-08CD-91B1-E022CA4DE316}"/>
          </ac:spMkLst>
        </pc:spChg>
        <pc:spChg chg="mod">
          <ac:chgData name="Daichi Ishii" userId="fe7e31eacd5e7174" providerId="LiveId" clId="{CCEA46DE-604B-49DF-83DF-D7710B643279}" dt="2024-02-14T08:04:07.812" v="153" actId="164"/>
          <ac:spMkLst>
            <pc:docMk/>
            <pc:sldMk cId="1658729648" sldId="280"/>
            <ac:spMk id="99" creationId="{7095E888-B819-4C9A-F9C4-3BF53BCBAE7D}"/>
          </ac:spMkLst>
        </pc:spChg>
        <pc:spChg chg="mod">
          <ac:chgData name="Daichi Ishii" userId="fe7e31eacd5e7174" providerId="LiveId" clId="{CCEA46DE-604B-49DF-83DF-D7710B643279}" dt="2024-02-14T08:04:11.932" v="154" actId="164"/>
          <ac:spMkLst>
            <pc:docMk/>
            <pc:sldMk cId="1658729648" sldId="280"/>
            <ac:spMk id="102" creationId="{33123D9F-7892-4A57-4A60-0CF12B54F69C}"/>
          </ac:spMkLst>
        </pc:spChg>
        <pc:spChg chg="del">
          <ac:chgData name="Daichi Ishii" userId="fe7e31eacd5e7174" providerId="LiveId" clId="{CCEA46DE-604B-49DF-83DF-D7710B643279}" dt="2024-02-14T08:18:51.926" v="336" actId="21"/>
          <ac:spMkLst>
            <pc:docMk/>
            <pc:sldMk cId="1658729648" sldId="280"/>
            <ac:spMk id="103" creationId="{2246E1E6-F0DE-FC3D-BAC8-7789C76A8EEC}"/>
          </ac:spMkLst>
        </pc:spChg>
        <pc:spChg chg="del">
          <ac:chgData name="Daichi Ishii" userId="fe7e31eacd5e7174" providerId="LiveId" clId="{CCEA46DE-604B-49DF-83DF-D7710B643279}" dt="2024-02-14T08:18:53.028" v="337" actId="21"/>
          <ac:spMkLst>
            <pc:docMk/>
            <pc:sldMk cId="1658729648" sldId="280"/>
            <ac:spMk id="104" creationId="{7055FC1F-B4F6-46F7-F0F8-E9D34E34D539}"/>
          </ac:spMkLst>
        </pc:spChg>
        <pc:spChg chg="del">
          <ac:chgData name="Daichi Ishii" userId="fe7e31eacd5e7174" providerId="LiveId" clId="{CCEA46DE-604B-49DF-83DF-D7710B643279}" dt="2024-02-14T08:18:50.417" v="335" actId="21"/>
          <ac:spMkLst>
            <pc:docMk/>
            <pc:sldMk cId="1658729648" sldId="280"/>
            <ac:spMk id="105" creationId="{C7E8B910-5118-D257-56C5-6F79233BD39B}"/>
          </ac:spMkLst>
        </pc:spChg>
        <pc:grpChg chg="mod">
          <ac:chgData name="Daichi Ishii" userId="fe7e31eacd5e7174" providerId="LiveId" clId="{CCEA46DE-604B-49DF-83DF-D7710B643279}" dt="2024-02-15T04:48:02.326" v="2000" actId="1076"/>
          <ac:grpSpMkLst>
            <pc:docMk/>
            <pc:sldMk cId="1658729648" sldId="280"/>
            <ac:grpSpMk id="14" creationId="{0EBE48DF-9A9B-7579-B1D0-1229F7EB396B}"/>
          </ac:grpSpMkLst>
        </pc:grpChg>
        <pc:grpChg chg="mod">
          <ac:chgData name="Daichi Ishii" userId="fe7e31eacd5e7174" providerId="LiveId" clId="{CCEA46DE-604B-49DF-83DF-D7710B643279}" dt="2024-02-15T04:48:02.326" v="2000" actId="1076"/>
          <ac:grpSpMkLst>
            <pc:docMk/>
            <pc:sldMk cId="1658729648" sldId="280"/>
            <ac:grpSpMk id="15" creationId="{AA2D4E18-52B6-687A-491F-225695518676}"/>
          </ac:grpSpMkLst>
        </pc:grpChg>
        <pc:grpChg chg="add mod">
          <ac:chgData name="Daichi Ishii" userId="fe7e31eacd5e7174" providerId="LiveId" clId="{CCEA46DE-604B-49DF-83DF-D7710B643279}" dt="2024-02-14T08:03:54.565" v="149" actId="164"/>
          <ac:grpSpMkLst>
            <pc:docMk/>
            <pc:sldMk cId="1658729648" sldId="280"/>
            <ac:grpSpMk id="19" creationId="{81A255BD-C3E0-457B-5A03-800C90E29F40}"/>
          </ac:grpSpMkLst>
        </pc:grpChg>
        <pc:grpChg chg="add mod">
          <ac:chgData name="Daichi Ishii" userId="fe7e31eacd5e7174" providerId="LiveId" clId="{CCEA46DE-604B-49DF-83DF-D7710B643279}" dt="2024-02-14T08:04:07.812" v="153" actId="164"/>
          <ac:grpSpMkLst>
            <pc:docMk/>
            <pc:sldMk cId="1658729648" sldId="280"/>
            <ac:grpSpMk id="20" creationId="{96E9809B-858B-0262-267F-46D97E015A2A}"/>
          </ac:grpSpMkLst>
        </pc:grpChg>
        <pc:grpChg chg="add mod">
          <ac:chgData name="Daichi Ishii" userId="fe7e31eacd5e7174" providerId="LiveId" clId="{CCEA46DE-604B-49DF-83DF-D7710B643279}" dt="2024-02-15T04:48:20.702" v="2005" actId="1076"/>
          <ac:grpSpMkLst>
            <pc:docMk/>
            <pc:sldMk cId="1658729648" sldId="280"/>
            <ac:grpSpMk id="21" creationId="{DD65F001-A49F-FBB6-9B36-AA3C973A8CA1}"/>
          </ac:grpSpMkLst>
        </pc:grpChg>
        <pc:grpChg chg="mod">
          <ac:chgData name="Daichi Ishii" userId="fe7e31eacd5e7174" providerId="LiveId" clId="{CCEA46DE-604B-49DF-83DF-D7710B643279}" dt="2024-02-14T08:04:11.932" v="154" actId="164"/>
          <ac:grpSpMkLst>
            <pc:docMk/>
            <pc:sldMk cId="1658729648" sldId="280"/>
            <ac:grpSpMk id="87" creationId="{C5E1312D-7FFB-A94F-4E2A-069126D9E733}"/>
          </ac:grpSpMkLst>
        </pc:grpChg>
        <pc:grpChg chg="mod">
          <ac:chgData name="Daichi Ishii" userId="fe7e31eacd5e7174" providerId="LiveId" clId="{CCEA46DE-604B-49DF-83DF-D7710B643279}" dt="2024-02-14T08:04:07.812" v="153" actId="164"/>
          <ac:grpSpMkLst>
            <pc:docMk/>
            <pc:sldMk cId="1658729648" sldId="280"/>
            <ac:grpSpMk id="88" creationId="{26C5FB3D-61DE-0F4A-12DF-AFE3A971A491}"/>
          </ac:grpSpMkLst>
        </pc:grpChg>
        <pc:picChg chg="mod">
          <ac:chgData name="Daichi Ishii" userId="fe7e31eacd5e7174" providerId="LiveId" clId="{CCEA46DE-604B-49DF-83DF-D7710B643279}" dt="2024-02-14T13:29:18.420" v="1897" actId="1076"/>
          <ac:picMkLst>
            <pc:docMk/>
            <pc:sldMk cId="1658729648" sldId="280"/>
            <ac:picMk id="12" creationId="{0E5D33C7-7473-30D2-55D6-11D44350502E}"/>
          </ac:picMkLst>
        </pc:picChg>
        <pc:cxnChg chg="del mod">
          <ac:chgData name="Daichi Ishii" userId="fe7e31eacd5e7174" providerId="LiveId" clId="{CCEA46DE-604B-49DF-83DF-D7710B643279}" dt="2024-02-14T08:26:16.424" v="367" actId="21"/>
          <ac:cxnSpMkLst>
            <pc:docMk/>
            <pc:sldMk cId="1658729648" sldId="280"/>
            <ac:cxnSpMk id="17" creationId="{37F7D43C-A1FD-B6A2-EDC6-CA8472569562}"/>
          </ac:cxnSpMkLst>
        </pc:cxnChg>
        <pc:cxnChg chg="add del mod">
          <ac:chgData name="Daichi Ishii" userId="fe7e31eacd5e7174" providerId="LiveId" clId="{CCEA46DE-604B-49DF-83DF-D7710B643279}" dt="2024-02-14T08:38:42.132" v="502" actId="21"/>
          <ac:cxnSpMkLst>
            <pc:docMk/>
            <pc:sldMk cId="1658729648" sldId="280"/>
            <ac:cxnSpMk id="27" creationId="{14F25B17-F4E3-6FFD-A4DB-CE2DCBEA6371}"/>
          </ac:cxnSpMkLst>
        </pc:cxnChg>
        <pc:cxnChg chg="add del mod">
          <ac:chgData name="Daichi Ishii" userId="fe7e31eacd5e7174" providerId="LiveId" clId="{CCEA46DE-604B-49DF-83DF-D7710B643279}" dt="2024-02-15T06:54:04.091" v="2980" actId="21"/>
          <ac:cxnSpMkLst>
            <pc:docMk/>
            <pc:sldMk cId="1658729648" sldId="280"/>
            <ac:cxnSpMk id="33" creationId="{B1399F49-BB9A-03B8-7EA8-B94666909A96}"/>
          </ac:cxnSpMkLst>
        </pc:cxnChg>
        <pc:cxnChg chg="mod">
          <ac:chgData name="Daichi Ishii" userId="fe7e31eacd5e7174" providerId="LiveId" clId="{CCEA46DE-604B-49DF-83DF-D7710B643279}" dt="2024-02-14T08:04:11.932" v="154" actId="164"/>
          <ac:cxnSpMkLst>
            <pc:docMk/>
            <pc:sldMk cId="1658729648" sldId="280"/>
            <ac:cxnSpMk id="50" creationId="{04FF6330-94DC-5F9A-BBF2-A5F804B5B54C}"/>
          </ac:cxnSpMkLst>
        </pc:cxnChg>
        <pc:cxnChg chg="mod">
          <ac:chgData name="Daichi Ishii" userId="fe7e31eacd5e7174" providerId="LiveId" clId="{CCEA46DE-604B-49DF-83DF-D7710B643279}" dt="2024-02-14T08:04:11.932" v="154" actId="164"/>
          <ac:cxnSpMkLst>
            <pc:docMk/>
            <pc:sldMk cId="1658729648" sldId="280"/>
            <ac:cxnSpMk id="59" creationId="{64902AEF-A3A9-F2A4-B543-FC89E3AB115D}"/>
          </ac:cxnSpMkLst>
        </pc:cxnChg>
        <pc:cxnChg chg="mod">
          <ac:chgData name="Daichi Ishii" userId="fe7e31eacd5e7174" providerId="LiveId" clId="{CCEA46DE-604B-49DF-83DF-D7710B643279}" dt="2024-02-14T08:04:11.932" v="154" actId="164"/>
          <ac:cxnSpMkLst>
            <pc:docMk/>
            <pc:sldMk cId="1658729648" sldId="280"/>
            <ac:cxnSpMk id="61" creationId="{FB5E1B93-884D-7EF6-394B-C97455F31115}"/>
          </ac:cxnSpMkLst>
        </pc:cxnChg>
        <pc:cxnChg chg="mod">
          <ac:chgData name="Daichi Ishii" userId="fe7e31eacd5e7174" providerId="LiveId" clId="{CCEA46DE-604B-49DF-83DF-D7710B643279}" dt="2024-02-14T08:04:11.932" v="154" actId="164"/>
          <ac:cxnSpMkLst>
            <pc:docMk/>
            <pc:sldMk cId="1658729648" sldId="280"/>
            <ac:cxnSpMk id="72" creationId="{25F8A9CC-8C5C-2CF9-BE84-13FA5B15BDCC}"/>
          </ac:cxnSpMkLst>
        </pc:cxnChg>
        <pc:cxnChg chg="mod">
          <ac:chgData name="Daichi Ishii" userId="fe7e31eacd5e7174" providerId="LiveId" clId="{CCEA46DE-604B-49DF-83DF-D7710B643279}" dt="2024-02-14T08:04:11.932" v="154" actId="164"/>
          <ac:cxnSpMkLst>
            <pc:docMk/>
            <pc:sldMk cId="1658729648" sldId="280"/>
            <ac:cxnSpMk id="75" creationId="{8289C836-C442-F4D3-C1F5-71982DC5E079}"/>
          </ac:cxnSpMkLst>
        </pc:cxnChg>
        <pc:cxnChg chg="mod">
          <ac:chgData name="Daichi Ishii" userId="fe7e31eacd5e7174" providerId="LiveId" clId="{CCEA46DE-604B-49DF-83DF-D7710B643279}" dt="2024-02-14T08:04:11.932" v="154" actId="164"/>
          <ac:cxnSpMkLst>
            <pc:docMk/>
            <pc:sldMk cId="1658729648" sldId="280"/>
            <ac:cxnSpMk id="82" creationId="{8F82CA6E-5029-8B7D-C599-288B01316FDB}"/>
          </ac:cxnSpMkLst>
        </pc:cxnChg>
        <pc:cxnChg chg="mod">
          <ac:chgData name="Daichi Ishii" userId="fe7e31eacd5e7174" providerId="LiveId" clId="{CCEA46DE-604B-49DF-83DF-D7710B643279}" dt="2024-02-14T08:04:11.932" v="154" actId="164"/>
          <ac:cxnSpMkLst>
            <pc:docMk/>
            <pc:sldMk cId="1658729648" sldId="280"/>
            <ac:cxnSpMk id="84" creationId="{8A0954B2-F859-1974-2636-4EB7FE14D97F}"/>
          </ac:cxnSpMkLst>
        </pc:cxnChg>
        <pc:cxnChg chg="mod">
          <ac:chgData name="Daichi Ishii" userId="fe7e31eacd5e7174" providerId="LiveId" clId="{CCEA46DE-604B-49DF-83DF-D7710B643279}" dt="2024-02-14T08:04:11.932" v="154" actId="164"/>
          <ac:cxnSpMkLst>
            <pc:docMk/>
            <pc:sldMk cId="1658729648" sldId="280"/>
            <ac:cxnSpMk id="85" creationId="{6D509205-B317-9935-BE99-D262FAA2917D}"/>
          </ac:cxnSpMkLst>
        </pc:cxnChg>
      </pc:sldChg>
      <pc:sldChg chg="modSp del mod">
        <pc:chgData name="Daichi Ishii" userId="fe7e31eacd5e7174" providerId="LiveId" clId="{CCEA46DE-604B-49DF-83DF-D7710B643279}" dt="2024-02-14T11:07:38.142" v="826" actId="2696"/>
        <pc:sldMkLst>
          <pc:docMk/>
          <pc:sldMk cId="1431335500" sldId="282"/>
        </pc:sldMkLst>
        <pc:picChg chg="mod">
          <ac:chgData name="Daichi Ishii" userId="fe7e31eacd5e7174" providerId="LiveId" clId="{CCEA46DE-604B-49DF-83DF-D7710B643279}" dt="2024-02-14T08:02:00.229" v="141" actId="1076"/>
          <ac:picMkLst>
            <pc:docMk/>
            <pc:sldMk cId="1431335500" sldId="282"/>
            <ac:picMk id="3" creationId="{07A5D7BA-2C33-A6B5-4C32-40ABDEDBE0B5}"/>
          </ac:picMkLst>
        </pc:picChg>
      </pc:sldChg>
      <pc:sldChg chg="addSp delSp modSp mod modNotesTx">
        <pc:chgData name="Daichi Ishii" userId="fe7e31eacd5e7174" providerId="LiveId" clId="{CCEA46DE-604B-49DF-83DF-D7710B643279}" dt="2024-02-15T06:59:38.576" v="3094" actId="207"/>
        <pc:sldMkLst>
          <pc:docMk/>
          <pc:sldMk cId="1007540697" sldId="283"/>
        </pc:sldMkLst>
        <pc:spChg chg="add mod">
          <ac:chgData name="Daichi Ishii" userId="fe7e31eacd5e7174" providerId="LiveId" clId="{CCEA46DE-604B-49DF-83DF-D7710B643279}" dt="2024-02-15T06:59:38.576" v="3094" actId="207"/>
          <ac:spMkLst>
            <pc:docMk/>
            <pc:sldMk cId="1007540697" sldId="283"/>
            <ac:spMk id="2" creationId="{271A773B-8ADC-EC51-11F7-0CA59A89A8CD}"/>
          </ac:spMkLst>
        </pc:spChg>
        <pc:spChg chg="add mod">
          <ac:chgData name="Daichi Ishii" userId="fe7e31eacd5e7174" providerId="LiveId" clId="{CCEA46DE-604B-49DF-83DF-D7710B643279}" dt="2024-02-15T06:57:34.715" v="3034" actId="207"/>
          <ac:spMkLst>
            <pc:docMk/>
            <pc:sldMk cId="1007540697" sldId="283"/>
            <ac:spMk id="3" creationId="{AB4A1D28-7196-B4E8-92B4-056BFCDEA3B6}"/>
          </ac:spMkLst>
        </pc:spChg>
        <pc:spChg chg="add del">
          <ac:chgData name="Daichi Ishii" userId="fe7e31eacd5e7174" providerId="LiveId" clId="{CCEA46DE-604B-49DF-83DF-D7710B643279}" dt="2024-02-15T06:56:54.487" v="3029" actId="11529"/>
          <ac:spMkLst>
            <pc:docMk/>
            <pc:sldMk cId="1007540697" sldId="283"/>
            <ac:spMk id="5" creationId="{5A5B116F-9D6A-F941-EB4D-D7EBE558E85E}"/>
          </ac:spMkLst>
        </pc:spChg>
        <pc:spChg chg="add mod ord">
          <ac:chgData name="Daichi Ishii" userId="fe7e31eacd5e7174" providerId="LiveId" clId="{CCEA46DE-604B-49DF-83DF-D7710B643279}" dt="2024-02-15T06:58:57.285" v="3085" actId="1076"/>
          <ac:spMkLst>
            <pc:docMk/>
            <pc:sldMk cId="1007540697" sldId="283"/>
            <ac:spMk id="6" creationId="{C548701E-A279-3726-DA74-252D5A7EDCF4}"/>
          </ac:spMkLst>
        </pc:spChg>
        <pc:spChg chg="del">
          <ac:chgData name="Daichi Ishii" userId="fe7e31eacd5e7174" providerId="LiveId" clId="{CCEA46DE-604B-49DF-83DF-D7710B643279}" dt="2024-02-14T09:01:29.668" v="592" actId="21"/>
          <ac:spMkLst>
            <pc:docMk/>
            <pc:sldMk cId="1007540697" sldId="283"/>
            <ac:spMk id="8" creationId="{DB0FB708-9FC8-0633-5374-07A86251719F}"/>
          </ac:spMkLst>
        </pc:spChg>
        <pc:spChg chg="mod">
          <ac:chgData name="Daichi Ishii" userId="fe7e31eacd5e7174" providerId="LiveId" clId="{CCEA46DE-604B-49DF-83DF-D7710B643279}" dt="2024-02-14T09:13:51.314" v="730" actId="1076"/>
          <ac:spMkLst>
            <pc:docMk/>
            <pc:sldMk cId="1007540697" sldId="283"/>
            <ac:spMk id="9" creationId="{10C8D2AF-79A2-D9AF-8AC3-36324863AA1D}"/>
          </ac:spMkLst>
        </pc:spChg>
        <pc:spChg chg="add mod ord">
          <ac:chgData name="Daichi Ishii" userId="fe7e31eacd5e7174" providerId="LiveId" clId="{CCEA46DE-604B-49DF-83DF-D7710B643279}" dt="2024-02-15T06:58:48.735" v="3082" actId="167"/>
          <ac:spMkLst>
            <pc:docMk/>
            <pc:sldMk cId="1007540697" sldId="283"/>
            <ac:spMk id="19" creationId="{5041A527-F306-FEB4-368F-A148DEA79412}"/>
          </ac:spMkLst>
        </pc:spChg>
        <pc:spChg chg="add mod ord">
          <ac:chgData name="Daichi Ishii" userId="fe7e31eacd5e7174" providerId="LiveId" clId="{CCEA46DE-604B-49DF-83DF-D7710B643279}" dt="2024-02-15T06:58:34.469" v="3079" actId="167"/>
          <ac:spMkLst>
            <pc:docMk/>
            <pc:sldMk cId="1007540697" sldId="283"/>
            <ac:spMk id="20" creationId="{D57C9355-D22A-7712-8EE7-199D0E7DD5B0}"/>
          </ac:spMkLst>
        </pc:spChg>
        <pc:spChg chg="del">
          <ac:chgData name="Daichi Ishii" userId="fe7e31eacd5e7174" providerId="LiveId" clId="{CCEA46DE-604B-49DF-83DF-D7710B643279}" dt="2024-02-14T09:01:13.103" v="577" actId="21"/>
          <ac:spMkLst>
            <pc:docMk/>
            <pc:sldMk cId="1007540697" sldId="283"/>
            <ac:spMk id="31" creationId="{9B330911-14A0-3427-F458-18EC1D6AEDF3}"/>
          </ac:spMkLst>
        </pc:spChg>
        <pc:spChg chg="del">
          <ac:chgData name="Daichi Ishii" userId="fe7e31eacd5e7174" providerId="LiveId" clId="{CCEA46DE-604B-49DF-83DF-D7710B643279}" dt="2024-02-14T09:01:13.977" v="578" actId="21"/>
          <ac:spMkLst>
            <pc:docMk/>
            <pc:sldMk cId="1007540697" sldId="283"/>
            <ac:spMk id="32" creationId="{DADB8D54-B355-C61F-459C-4B4F44D34DD6}"/>
          </ac:spMkLst>
        </pc:spChg>
        <pc:spChg chg="del">
          <ac:chgData name="Daichi Ishii" userId="fe7e31eacd5e7174" providerId="LiveId" clId="{CCEA46DE-604B-49DF-83DF-D7710B643279}" dt="2024-02-14T09:01:17.351" v="581" actId="21"/>
          <ac:spMkLst>
            <pc:docMk/>
            <pc:sldMk cId="1007540697" sldId="283"/>
            <ac:spMk id="35" creationId="{73C812BA-2509-29F2-4E84-DCEB86EE54CA}"/>
          </ac:spMkLst>
        </pc:spChg>
        <pc:spChg chg="del">
          <ac:chgData name="Daichi Ishii" userId="fe7e31eacd5e7174" providerId="LiveId" clId="{CCEA46DE-604B-49DF-83DF-D7710B643279}" dt="2024-02-14T09:01:23.751" v="587" actId="21"/>
          <ac:spMkLst>
            <pc:docMk/>
            <pc:sldMk cId="1007540697" sldId="283"/>
            <ac:spMk id="36" creationId="{1B3B5B73-E3C7-2858-5013-D73381B43793}"/>
          </ac:spMkLst>
        </pc:spChg>
        <pc:spChg chg="del mod">
          <ac:chgData name="Daichi Ishii" userId="fe7e31eacd5e7174" providerId="LiveId" clId="{CCEA46DE-604B-49DF-83DF-D7710B643279}" dt="2024-02-14T09:01:15.801" v="580" actId="21"/>
          <ac:spMkLst>
            <pc:docMk/>
            <pc:sldMk cId="1007540697" sldId="283"/>
            <ac:spMk id="37" creationId="{9F6DAFED-0E66-8D89-2E27-AA0EBE846BE4}"/>
          </ac:spMkLst>
        </pc:spChg>
        <pc:spChg chg="del">
          <ac:chgData name="Daichi Ishii" userId="fe7e31eacd5e7174" providerId="LiveId" clId="{CCEA46DE-604B-49DF-83DF-D7710B643279}" dt="2024-02-14T09:01:22.601" v="586" actId="21"/>
          <ac:spMkLst>
            <pc:docMk/>
            <pc:sldMk cId="1007540697" sldId="283"/>
            <ac:spMk id="38" creationId="{51994ED1-B5D0-1915-F8A0-9EE37FE62FB4}"/>
          </ac:spMkLst>
        </pc:spChg>
        <pc:spChg chg="del">
          <ac:chgData name="Daichi Ishii" userId="fe7e31eacd5e7174" providerId="LiveId" clId="{CCEA46DE-604B-49DF-83DF-D7710B643279}" dt="2024-02-14T09:01:20.036" v="584" actId="21"/>
          <ac:spMkLst>
            <pc:docMk/>
            <pc:sldMk cId="1007540697" sldId="283"/>
            <ac:spMk id="40" creationId="{E0C3458A-1979-7A93-5AB0-A4EED2909403}"/>
          </ac:spMkLst>
        </pc:spChg>
        <pc:spChg chg="del">
          <ac:chgData name="Daichi Ishii" userId="fe7e31eacd5e7174" providerId="LiveId" clId="{CCEA46DE-604B-49DF-83DF-D7710B643279}" dt="2024-02-14T09:01:18.962" v="583" actId="21"/>
          <ac:spMkLst>
            <pc:docMk/>
            <pc:sldMk cId="1007540697" sldId="283"/>
            <ac:spMk id="41" creationId="{04C83BFC-4273-D531-DF0A-C220520BCA6F}"/>
          </ac:spMkLst>
        </pc:spChg>
        <pc:spChg chg="del">
          <ac:chgData name="Daichi Ishii" userId="fe7e31eacd5e7174" providerId="LiveId" clId="{CCEA46DE-604B-49DF-83DF-D7710B643279}" dt="2024-02-14T09:01:24.947" v="588" actId="21"/>
          <ac:spMkLst>
            <pc:docMk/>
            <pc:sldMk cId="1007540697" sldId="283"/>
            <ac:spMk id="42" creationId="{D5BE33B3-5C95-C0D5-B1B9-326E50DD385D}"/>
          </ac:spMkLst>
        </pc:spChg>
        <pc:spChg chg="del">
          <ac:chgData name="Daichi Ishii" userId="fe7e31eacd5e7174" providerId="LiveId" clId="{CCEA46DE-604B-49DF-83DF-D7710B643279}" dt="2024-02-14T09:01:27.134" v="590" actId="21"/>
          <ac:spMkLst>
            <pc:docMk/>
            <pc:sldMk cId="1007540697" sldId="283"/>
            <ac:spMk id="43" creationId="{995A446E-19F9-CA69-9082-81C213F26424}"/>
          </ac:spMkLst>
        </pc:spChg>
        <pc:spChg chg="del">
          <ac:chgData name="Daichi Ishii" userId="fe7e31eacd5e7174" providerId="LiveId" clId="{CCEA46DE-604B-49DF-83DF-D7710B643279}" dt="2024-02-14T09:01:18.118" v="582" actId="21"/>
          <ac:spMkLst>
            <pc:docMk/>
            <pc:sldMk cId="1007540697" sldId="283"/>
            <ac:spMk id="44" creationId="{FF2A86FF-F9B3-5285-6828-BED886B8F838}"/>
          </ac:spMkLst>
        </pc:spChg>
        <pc:spChg chg="del">
          <ac:chgData name="Daichi Ishii" userId="fe7e31eacd5e7174" providerId="LiveId" clId="{CCEA46DE-604B-49DF-83DF-D7710B643279}" dt="2024-02-14T09:01:28.185" v="591" actId="21"/>
          <ac:spMkLst>
            <pc:docMk/>
            <pc:sldMk cId="1007540697" sldId="283"/>
            <ac:spMk id="45" creationId="{3096D500-24DB-4D71-6143-4B15C4560B03}"/>
          </ac:spMkLst>
        </pc:spChg>
        <pc:spChg chg="del">
          <ac:chgData name="Daichi Ishii" userId="fe7e31eacd5e7174" providerId="LiveId" clId="{CCEA46DE-604B-49DF-83DF-D7710B643279}" dt="2024-02-14T09:01:26.334" v="589" actId="21"/>
          <ac:spMkLst>
            <pc:docMk/>
            <pc:sldMk cId="1007540697" sldId="283"/>
            <ac:spMk id="46" creationId="{679E141F-862B-6B90-2740-1A23D26CF63C}"/>
          </ac:spMkLst>
        </pc:spChg>
        <pc:spChg chg="del">
          <ac:chgData name="Daichi Ishii" userId="fe7e31eacd5e7174" providerId="LiveId" clId="{CCEA46DE-604B-49DF-83DF-D7710B643279}" dt="2024-02-14T09:01:21.751" v="585" actId="21"/>
          <ac:spMkLst>
            <pc:docMk/>
            <pc:sldMk cId="1007540697" sldId="283"/>
            <ac:spMk id="47" creationId="{8424F941-9539-138D-48DC-9F7AA6D72876}"/>
          </ac:spMkLst>
        </pc:spChg>
        <pc:grpChg chg="del">
          <ac:chgData name="Daichi Ishii" userId="fe7e31eacd5e7174" providerId="LiveId" clId="{CCEA46DE-604B-49DF-83DF-D7710B643279}" dt="2024-02-14T09:01:11.636" v="576" actId="21"/>
          <ac:grpSpMkLst>
            <pc:docMk/>
            <pc:sldMk cId="1007540697" sldId="283"/>
            <ac:grpSpMk id="10" creationId="{42C2516E-36A0-7DF1-69D6-E0C84A82764D}"/>
          </ac:grpSpMkLst>
        </pc:grpChg>
        <pc:picChg chg="mod">
          <ac:chgData name="Daichi Ishii" userId="fe7e31eacd5e7174" providerId="LiveId" clId="{CCEA46DE-604B-49DF-83DF-D7710B643279}" dt="2024-02-15T06:57:11.720" v="3031" actId="1076"/>
          <ac:picMkLst>
            <pc:docMk/>
            <pc:sldMk cId="1007540697" sldId="283"/>
            <ac:picMk id="4" creationId="{1F0A46D7-C211-6F9D-3EC4-CF9DD98994F4}"/>
          </ac:picMkLst>
        </pc:picChg>
        <pc:cxnChg chg="del">
          <ac:chgData name="Daichi Ishii" userId="fe7e31eacd5e7174" providerId="LiveId" clId="{CCEA46DE-604B-49DF-83DF-D7710B643279}" dt="2024-02-14T09:01:14.779" v="579" actId="21"/>
          <ac:cxnSpMkLst>
            <pc:docMk/>
            <pc:sldMk cId="1007540697" sldId="283"/>
            <ac:cxnSpMk id="34" creationId="{4DE3B8A2-B40F-9135-E780-46DCDB9345CC}"/>
          </ac:cxnSpMkLst>
        </pc:cxnChg>
      </pc:sldChg>
      <pc:sldChg chg="addSp delSp modSp mod">
        <pc:chgData name="Daichi Ishii" userId="fe7e31eacd5e7174" providerId="LiveId" clId="{CCEA46DE-604B-49DF-83DF-D7710B643279}" dt="2024-02-15T07:06:08.210" v="3225" actId="1076"/>
        <pc:sldMkLst>
          <pc:docMk/>
          <pc:sldMk cId="2173682350" sldId="284"/>
        </pc:sldMkLst>
        <pc:spChg chg="add mod">
          <ac:chgData name="Daichi Ishii" userId="fe7e31eacd5e7174" providerId="LiveId" clId="{CCEA46DE-604B-49DF-83DF-D7710B643279}" dt="2024-02-14T11:34:16.314" v="1285" actId="1076"/>
          <ac:spMkLst>
            <pc:docMk/>
            <pc:sldMk cId="2173682350" sldId="284"/>
            <ac:spMk id="2" creationId="{7E3C246D-625F-57ED-6CB6-2ADC2C12ADAB}"/>
          </ac:spMkLst>
        </pc:spChg>
        <pc:spChg chg="mod">
          <ac:chgData name="Daichi Ishii" userId="fe7e31eacd5e7174" providerId="LiveId" clId="{CCEA46DE-604B-49DF-83DF-D7710B643279}" dt="2024-02-14T11:34:49.898" v="1295" actId="1076"/>
          <ac:spMkLst>
            <pc:docMk/>
            <pc:sldMk cId="2173682350" sldId="284"/>
            <ac:spMk id="8" creationId="{C617EA1F-B81C-B8B9-9818-80F8AD323F48}"/>
          </ac:spMkLst>
        </pc:spChg>
        <pc:spChg chg="del">
          <ac:chgData name="Daichi Ishii" userId="fe7e31eacd5e7174" providerId="LiveId" clId="{CCEA46DE-604B-49DF-83DF-D7710B643279}" dt="2024-02-14T08:58:24.514" v="560" actId="21"/>
          <ac:spMkLst>
            <pc:docMk/>
            <pc:sldMk cId="2173682350" sldId="284"/>
            <ac:spMk id="9" creationId="{3219E2CE-C9C8-A7D2-6FC7-1A5096E18C68}"/>
          </ac:spMkLst>
        </pc:spChg>
        <pc:spChg chg="mod">
          <ac:chgData name="Daichi Ishii" userId="fe7e31eacd5e7174" providerId="LiveId" clId="{CCEA46DE-604B-49DF-83DF-D7710B643279}" dt="2024-02-15T07:00:28.017" v="3105" actId="1076"/>
          <ac:spMkLst>
            <pc:docMk/>
            <pc:sldMk cId="2173682350" sldId="284"/>
            <ac:spMk id="11" creationId="{9DFD7B01-978E-E68B-EE3F-1234445B2ED8}"/>
          </ac:spMkLst>
        </pc:spChg>
        <pc:spChg chg="mod">
          <ac:chgData name="Daichi Ishii" userId="fe7e31eacd5e7174" providerId="LiveId" clId="{CCEA46DE-604B-49DF-83DF-D7710B643279}" dt="2024-02-15T07:00:31.867" v="3106" actId="1076"/>
          <ac:spMkLst>
            <pc:docMk/>
            <pc:sldMk cId="2173682350" sldId="284"/>
            <ac:spMk id="12" creationId="{C7D96B0B-D18E-52EE-E0ED-E1BC7084E69D}"/>
          </ac:spMkLst>
        </pc:spChg>
        <pc:spChg chg="mod">
          <ac:chgData name="Daichi Ishii" userId="fe7e31eacd5e7174" providerId="LiveId" clId="{CCEA46DE-604B-49DF-83DF-D7710B643279}" dt="2024-02-15T07:00:41.933" v="3110" actId="1076"/>
          <ac:spMkLst>
            <pc:docMk/>
            <pc:sldMk cId="2173682350" sldId="284"/>
            <ac:spMk id="14" creationId="{121EDBB5-D46E-D738-092C-C656A73DDBD6}"/>
          </ac:spMkLst>
        </pc:spChg>
        <pc:spChg chg="mod">
          <ac:chgData name="Daichi Ishii" userId="fe7e31eacd5e7174" providerId="LiveId" clId="{CCEA46DE-604B-49DF-83DF-D7710B643279}" dt="2024-02-15T07:00:47.299" v="3115" actId="1076"/>
          <ac:spMkLst>
            <pc:docMk/>
            <pc:sldMk cId="2173682350" sldId="284"/>
            <ac:spMk id="15" creationId="{69BCAB1D-8720-59EB-2EC2-21EC9544091F}"/>
          </ac:spMkLst>
        </pc:spChg>
        <pc:spChg chg="del">
          <ac:chgData name="Daichi Ishii" userId="fe7e31eacd5e7174" providerId="LiveId" clId="{CCEA46DE-604B-49DF-83DF-D7710B643279}" dt="2024-02-14T08:58:31.655" v="563" actId="21"/>
          <ac:spMkLst>
            <pc:docMk/>
            <pc:sldMk cId="2173682350" sldId="284"/>
            <ac:spMk id="16" creationId="{52E566E1-366D-9F27-93B8-D7567058DA64}"/>
          </ac:spMkLst>
        </pc:spChg>
        <pc:spChg chg="del">
          <ac:chgData name="Daichi Ishii" userId="fe7e31eacd5e7174" providerId="LiveId" clId="{CCEA46DE-604B-49DF-83DF-D7710B643279}" dt="2024-02-14T08:58:36.533" v="568" actId="21"/>
          <ac:spMkLst>
            <pc:docMk/>
            <pc:sldMk cId="2173682350" sldId="284"/>
            <ac:spMk id="17" creationId="{865B8436-CD6B-D722-28F7-0B5EBCEE0D37}"/>
          </ac:spMkLst>
        </pc:spChg>
        <pc:spChg chg="del">
          <ac:chgData name="Daichi Ishii" userId="fe7e31eacd5e7174" providerId="LiveId" clId="{CCEA46DE-604B-49DF-83DF-D7710B643279}" dt="2024-02-14T08:58:33.509" v="565" actId="21"/>
          <ac:spMkLst>
            <pc:docMk/>
            <pc:sldMk cId="2173682350" sldId="284"/>
            <ac:spMk id="18" creationId="{696A1837-85EC-BE1F-40A3-14966305A18A}"/>
          </ac:spMkLst>
        </pc:spChg>
        <pc:spChg chg="del">
          <ac:chgData name="Daichi Ishii" userId="fe7e31eacd5e7174" providerId="LiveId" clId="{CCEA46DE-604B-49DF-83DF-D7710B643279}" dt="2024-02-14T08:58:35.513" v="567" actId="21"/>
          <ac:spMkLst>
            <pc:docMk/>
            <pc:sldMk cId="2173682350" sldId="284"/>
            <ac:spMk id="19" creationId="{0756987F-5E7B-E648-61DC-BABF6518FBFF}"/>
          </ac:spMkLst>
        </pc:spChg>
        <pc:spChg chg="mod">
          <ac:chgData name="Daichi Ishii" userId="fe7e31eacd5e7174" providerId="LiveId" clId="{CCEA46DE-604B-49DF-83DF-D7710B643279}" dt="2024-02-15T07:00:50.517" v="3116" actId="1076"/>
          <ac:spMkLst>
            <pc:docMk/>
            <pc:sldMk cId="2173682350" sldId="284"/>
            <ac:spMk id="20" creationId="{3F312D85-AB3C-BE98-9039-7B1D86477099}"/>
          </ac:spMkLst>
        </pc:spChg>
        <pc:spChg chg="mod">
          <ac:chgData name="Daichi Ishii" userId="fe7e31eacd5e7174" providerId="LiveId" clId="{CCEA46DE-604B-49DF-83DF-D7710B643279}" dt="2024-02-15T07:00:53.192" v="3117" actId="1076"/>
          <ac:spMkLst>
            <pc:docMk/>
            <pc:sldMk cId="2173682350" sldId="284"/>
            <ac:spMk id="21" creationId="{8138CE5C-443F-2D17-5171-9E4F130587B5}"/>
          </ac:spMkLst>
        </pc:spChg>
        <pc:spChg chg="mod">
          <ac:chgData name="Daichi Ishii" userId="fe7e31eacd5e7174" providerId="LiveId" clId="{CCEA46DE-604B-49DF-83DF-D7710B643279}" dt="2024-02-15T04:30:30.987" v="1956" actId="1076"/>
          <ac:spMkLst>
            <pc:docMk/>
            <pc:sldMk cId="2173682350" sldId="284"/>
            <ac:spMk id="22" creationId="{F8ADA627-5403-568C-CC00-BB6030F614ED}"/>
          </ac:spMkLst>
        </pc:spChg>
        <pc:spChg chg="mod">
          <ac:chgData name="Daichi Ishii" userId="fe7e31eacd5e7174" providerId="LiveId" clId="{CCEA46DE-604B-49DF-83DF-D7710B643279}" dt="2024-02-15T04:30:22.675" v="1953" actId="1076"/>
          <ac:spMkLst>
            <pc:docMk/>
            <pc:sldMk cId="2173682350" sldId="284"/>
            <ac:spMk id="23" creationId="{CDC4C344-072D-7231-402F-DD2A0FDD1A6A}"/>
          </ac:spMkLst>
        </pc:spChg>
        <pc:spChg chg="mod">
          <ac:chgData name="Daichi Ishii" userId="fe7e31eacd5e7174" providerId="LiveId" clId="{CCEA46DE-604B-49DF-83DF-D7710B643279}" dt="2024-02-15T04:30:12.196" v="1951" actId="1076"/>
          <ac:spMkLst>
            <pc:docMk/>
            <pc:sldMk cId="2173682350" sldId="284"/>
            <ac:spMk id="24" creationId="{E9794748-DB42-76E3-17D6-6AAFD7B5104C}"/>
          </ac:spMkLst>
        </pc:spChg>
        <pc:spChg chg="mod">
          <ac:chgData name="Daichi Ishii" userId="fe7e31eacd5e7174" providerId="LiveId" clId="{CCEA46DE-604B-49DF-83DF-D7710B643279}" dt="2024-02-15T04:29:56.875" v="1947" actId="1076"/>
          <ac:spMkLst>
            <pc:docMk/>
            <pc:sldMk cId="2173682350" sldId="284"/>
            <ac:spMk id="25" creationId="{3C995A94-8755-DB0E-ABD2-5668A832435C}"/>
          </ac:spMkLst>
        </pc:spChg>
        <pc:spChg chg="add mod">
          <ac:chgData name="Daichi Ishii" userId="fe7e31eacd5e7174" providerId="LiveId" clId="{CCEA46DE-604B-49DF-83DF-D7710B643279}" dt="2024-02-14T11:35:36.913" v="1305" actId="1076"/>
          <ac:spMkLst>
            <pc:docMk/>
            <pc:sldMk cId="2173682350" sldId="284"/>
            <ac:spMk id="26" creationId="{FCC7C6CB-A9E5-2FB0-35AE-C5A1891AB7CE}"/>
          </ac:spMkLst>
        </pc:spChg>
        <pc:spChg chg="add mod">
          <ac:chgData name="Daichi Ishii" userId="fe7e31eacd5e7174" providerId="LiveId" clId="{CCEA46DE-604B-49DF-83DF-D7710B643279}" dt="2024-02-14T11:34:25.914" v="1288" actId="1076"/>
          <ac:spMkLst>
            <pc:docMk/>
            <pc:sldMk cId="2173682350" sldId="284"/>
            <ac:spMk id="27" creationId="{340CA682-B746-CA0D-2B12-467D9F13F467}"/>
          </ac:spMkLst>
        </pc:spChg>
        <pc:spChg chg="add mod">
          <ac:chgData name="Daichi Ishii" userId="fe7e31eacd5e7174" providerId="LiveId" clId="{CCEA46DE-604B-49DF-83DF-D7710B643279}" dt="2024-02-14T08:58:59.522" v="572"/>
          <ac:spMkLst>
            <pc:docMk/>
            <pc:sldMk cId="2173682350" sldId="284"/>
            <ac:spMk id="29" creationId="{F465ECBD-3BA1-D8D3-7EE6-D4E73FB61F2D}"/>
          </ac:spMkLst>
        </pc:spChg>
        <pc:spChg chg="add mod">
          <ac:chgData name="Daichi Ishii" userId="fe7e31eacd5e7174" providerId="LiveId" clId="{CCEA46DE-604B-49DF-83DF-D7710B643279}" dt="2024-02-14T08:58:59.522" v="572"/>
          <ac:spMkLst>
            <pc:docMk/>
            <pc:sldMk cId="2173682350" sldId="284"/>
            <ac:spMk id="30" creationId="{81C7554E-4A81-030C-D60F-29DE2E9CCC21}"/>
          </ac:spMkLst>
        </pc:spChg>
        <pc:spChg chg="add mod">
          <ac:chgData name="Daichi Ishii" userId="fe7e31eacd5e7174" providerId="LiveId" clId="{CCEA46DE-604B-49DF-83DF-D7710B643279}" dt="2024-02-14T08:59:21.454" v="575"/>
          <ac:spMkLst>
            <pc:docMk/>
            <pc:sldMk cId="2173682350" sldId="284"/>
            <ac:spMk id="31" creationId="{54CF77CC-5CF8-44EE-0B4A-797A1B7D385A}"/>
          </ac:spMkLst>
        </pc:spChg>
        <pc:spChg chg="add mod">
          <ac:chgData name="Daichi Ishii" userId="fe7e31eacd5e7174" providerId="LiveId" clId="{CCEA46DE-604B-49DF-83DF-D7710B643279}" dt="2024-02-15T07:01:27.949" v="3120" actId="1076"/>
          <ac:spMkLst>
            <pc:docMk/>
            <pc:sldMk cId="2173682350" sldId="284"/>
            <ac:spMk id="32" creationId="{6DE28245-B360-4300-DA44-FA957CDCB9C7}"/>
          </ac:spMkLst>
        </pc:spChg>
        <pc:spChg chg="add mod">
          <ac:chgData name="Daichi Ishii" userId="fe7e31eacd5e7174" providerId="LiveId" clId="{CCEA46DE-604B-49DF-83DF-D7710B643279}" dt="2024-02-15T06:47:57.233" v="2818" actId="1582"/>
          <ac:spMkLst>
            <pc:docMk/>
            <pc:sldMk cId="2173682350" sldId="284"/>
            <ac:spMk id="33" creationId="{BA7B0560-A145-8B75-8A60-160EB2058CA3}"/>
          </ac:spMkLst>
        </pc:spChg>
        <pc:spChg chg="add mod">
          <ac:chgData name="Daichi Ishii" userId="fe7e31eacd5e7174" providerId="LiveId" clId="{CCEA46DE-604B-49DF-83DF-D7710B643279}" dt="2024-02-15T05:17:01.004" v="2176" actId="1076"/>
          <ac:spMkLst>
            <pc:docMk/>
            <pc:sldMk cId="2173682350" sldId="284"/>
            <ac:spMk id="34" creationId="{C1C5E87C-3DA9-1B3F-9947-589B96D43E20}"/>
          </ac:spMkLst>
        </pc:spChg>
        <pc:spChg chg="add mod">
          <ac:chgData name="Daichi Ishii" userId="fe7e31eacd5e7174" providerId="LiveId" clId="{CCEA46DE-604B-49DF-83DF-D7710B643279}" dt="2024-02-14T08:59:21.454" v="575"/>
          <ac:spMkLst>
            <pc:docMk/>
            <pc:sldMk cId="2173682350" sldId="284"/>
            <ac:spMk id="35" creationId="{D5B16BF1-EB38-FDFB-3BAC-0FEC2B0C0A86}"/>
          </ac:spMkLst>
        </pc:spChg>
        <pc:spChg chg="add mod">
          <ac:chgData name="Daichi Ishii" userId="fe7e31eacd5e7174" providerId="LiveId" clId="{CCEA46DE-604B-49DF-83DF-D7710B643279}" dt="2024-02-14T08:59:21.454" v="575"/>
          <ac:spMkLst>
            <pc:docMk/>
            <pc:sldMk cId="2173682350" sldId="284"/>
            <ac:spMk id="36" creationId="{CD505C56-EC13-23BF-33FA-0B142BB9EFD8}"/>
          </ac:spMkLst>
        </pc:spChg>
        <pc:spChg chg="add mod">
          <ac:chgData name="Daichi Ishii" userId="fe7e31eacd5e7174" providerId="LiveId" clId="{CCEA46DE-604B-49DF-83DF-D7710B643279}" dt="2024-02-14T08:59:21.454" v="575"/>
          <ac:spMkLst>
            <pc:docMk/>
            <pc:sldMk cId="2173682350" sldId="284"/>
            <ac:spMk id="37" creationId="{7253D79F-C5FE-9573-F96E-C99F044DF07D}"/>
          </ac:spMkLst>
        </pc:spChg>
        <pc:spChg chg="add mod">
          <ac:chgData name="Daichi Ishii" userId="fe7e31eacd5e7174" providerId="LiveId" clId="{CCEA46DE-604B-49DF-83DF-D7710B643279}" dt="2024-02-15T05:17:07.593" v="2181" actId="1076"/>
          <ac:spMkLst>
            <pc:docMk/>
            <pc:sldMk cId="2173682350" sldId="284"/>
            <ac:spMk id="38" creationId="{D26E71D2-4D1A-8D0C-CD36-8D986767E906}"/>
          </ac:spMkLst>
        </pc:spChg>
        <pc:spChg chg="add mod">
          <ac:chgData name="Daichi Ishii" userId="fe7e31eacd5e7174" providerId="LiveId" clId="{CCEA46DE-604B-49DF-83DF-D7710B643279}" dt="2024-02-14T08:59:21.454" v="575"/>
          <ac:spMkLst>
            <pc:docMk/>
            <pc:sldMk cId="2173682350" sldId="284"/>
            <ac:spMk id="39" creationId="{4F3EFDD5-3CE7-B377-ACC5-4D2AC5B5D579}"/>
          </ac:spMkLst>
        </pc:spChg>
        <pc:spChg chg="add mod">
          <ac:chgData name="Daichi Ishii" userId="fe7e31eacd5e7174" providerId="LiveId" clId="{CCEA46DE-604B-49DF-83DF-D7710B643279}" dt="2024-02-15T05:17:10.015" v="2182" actId="1076"/>
          <ac:spMkLst>
            <pc:docMk/>
            <pc:sldMk cId="2173682350" sldId="284"/>
            <ac:spMk id="40" creationId="{A65C9924-8155-5A08-7A6B-160D6137C8FD}"/>
          </ac:spMkLst>
        </pc:spChg>
        <pc:spChg chg="add mod">
          <ac:chgData name="Daichi Ishii" userId="fe7e31eacd5e7174" providerId="LiveId" clId="{CCEA46DE-604B-49DF-83DF-D7710B643279}" dt="2024-02-14T08:59:21.454" v="575"/>
          <ac:spMkLst>
            <pc:docMk/>
            <pc:sldMk cId="2173682350" sldId="284"/>
            <ac:spMk id="41" creationId="{52528852-B5B4-B700-0C48-F27BDAE2347A}"/>
          </ac:spMkLst>
        </pc:spChg>
        <pc:spChg chg="add mod">
          <ac:chgData name="Daichi Ishii" userId="fe7e31eacd5e7174" providerId="LiveId" clId="{CCEA46DE-604B-49DF-83DF-D7710B643279}" dt="2024-02-14T08:59:21.454" v="575"/>
          <ac:spMkLst>
            <pc:docMk/>
            <pc:sldMk cId="2173682350" sldId="284"/>
            <ac:spMk id="42" creationId="{B0DDF344-E0C1-41F8-5072-982E681D6CB8}"/>
          </ac:spMkLst>
        </pc:spChg>
        <pc:spChg chg="add mod">
          <ac:chgData name="Daichi Ishii" userId="fe7e31eacd5e7174" providerId="LiveId" clId="{CCEA46DE-604B-49DF-83DF-D7710B643279}" dt="2024-02-14T11:35:19.847" v="1300" actId="1076"/>
          <ac:spMkLst>
            <pc:docMk/>
            <pc:sldMk cId="2173682350" sldId="284"/>
            <ac:spMk id="43" creationId="{9DD0DB3D-F7F7-F013-9D8A-B72E3621E228}"/>
          </ac:spMkLst>
        </pc:spChg>
        <pc:spChg chg="add mod">
          <ac:chgData name="Daichi Ishii" userId="fe7e31eacd5e7174" providerId="LiveId" clId="{CCEA46DE-604B-49DF-83DF-D7710B643279}" dt="2024-02-14T11:35:58.630" v="1338" actId="20577"/>
          <ac:spMkLst>
            <pc:docMk/>
            <pc:sldMk cId="2173682350" sldId="284"/>
            <ac:spMk id="48" creationId="{F7AAD7E7-7E0E-C87F-E2FC-1998FBF3E52C}"/>
          </ac:spMkLst>
        </pc:spChg>
        <pc:spChg chg="add mod">
          <ac:chgData name="Daichi Ishii" userId="fe7e31eacd5e7174" providerId="LiveId" clId="{CCEA46DE-604B-49DF-83DF-D7710B643279}" dt="2024-02-15T05:04:28.492" v="2168" actId="1582"/>
          <ac:spMkLst>
            <pc:docMk/>
            <pc:sldMk cId="2173682350" sldId="284"/>
            <ac:spMk id="49" creationId="{1B795C5E-1D3A-0833-BE26-3D8AD88AC58E}"/>
          </ac:spMkLst>
        </pc:spChg>
        <pc:spChg chg="add mod">
          <ac:chgData name="Daichi Ishii" userId="fe7e31eacd5e7174" providerId="LiveId" clId="{CCEA46DE-604B-49DF-83DF-D7710B643279}" dt="2024-02-15T07:05:22.661" v="3218" actId="1076"/>
          <ac:spMkLst>
            <pc:docMk/>
            <pc:sldMk cId="2173682350" sldId="284"/>
            <ac:spMk id="50" creationId="{3307F2C7-060B-0DBC-F314-098F2CC04A51}"/>
          </ac:spMkLst>
        </pc:spChg>
        <pc:spChg chg="add mod">
          <ac:chgData name="Daichi Ishii" userId="fe7e31eacd5e7174" providerId="LiveId" clId="{CCEA46DE-604B-49DF-83DF-D7710B643279}" dt="2024-02-15T07:04:49.645" v="3195" actId="1076"/>
          <ac:spMkLst>
            <pc:docMk/>
            <pc:sldMk cId="2173682350" sldId="284"/>
            <ac:spMk id="51" creationId="{1CEB570E-A98D-EA52-1198-EDA295210EC6}"/>
          </ac:spMkLst>
        </pc:spChg>
        <pc:spChg chg="add mod">
          <ac:chgData name="Daichi Ishii" userId="fe7e31eacd5e7174" providerId="LiveId" clId="{CCEA46DE-604B-49DF-83DF-D7710B643279}" dt="2024-02-15T07:04:27.195" v="3193" actId="207"/>
          <ac:spMkLst>
            <pc:docMk/>
            <pc:sldMk cId="2173682350" sldId="284"/>
            <ac:spMk id="52" creationId="{28B79095-9202-E616-0F8D-6F0F5F8125CA}"/>
          </ac:spMkLst>
        </pc:spChg>
        <pc:spChg chg="add mod">
          <ac:chgData name="Daichi Ishii" userId="fe7e31eacd5e7174" providerId="LiveId" clId="{CCEA46DE-604B-49DF-83DF-D7710B643279}" dt="2024-02-15T07:05:53.863" v="3221" actId="1076"/>
          <ac:spMkLst>
            <pc:docMk/>
            <pc:sldMk cId="2173682350" sldId="284"/>
            <ac:spMk id="53" creationId="{97A413D6-6B7D-7F18-CE49-879B7C7C78FE}"/>
          </ac:spMkLst>
        </pc:spChg>
        <pc:spChg chg="add mod">
          <ac:chgData name="Daichi Ishii" userId="fe7e31eacd5e7174" providerId="LiveId" clId="{CCEA46DE-604B-49DF-83DF-D7710B643279}" dt="2024-02-15T07:06:08.210" v="3225" actId="1076"/>
          <ac:spMkLst>
            <pc:docMk/>
            <pc:sldMk cId="2173682350" sldId="284"/>
            <ac:spMk id="54" creationId="{D13C296A-9AA1-AF0B-7668-C8DBD2190D05}"/>
          </ac:spMkLst>
        </pc:spChg>
        <pc:grpChg chg="add mod">
          <ac:chgData name="Daichi Ishii" userId="fe7e31eacd5e7174" providerId="LiveId" clId="{CCEA46DE-604B-49DF-83DF-D7710B643279}" dt="2024-02-14T13:15:32.118" v="1791" actId="14100"/>
          <ac:grpSpMkLst>
            <pc:docMk/>
            <pc:sldMk cId="2173682350" sldId="284"/>
            <ac:grpSpMk id="3" creationId="{F9731422-2BC2-0CBB-7348-CD522D6BF971}"/>
          </ac:grpSpMkLst>
        </pc:grpChg>
        <pc:graphicFrameChg chg="mod">
          <ac:chgData name="Daichi Ishii" userId="fe7e31eacd5e7174" providerId="LiveId" clId="{CCEA46DE-604B-49DF-83DF-D7710B643279}" dt="2024-02-15T07:03:22.615" v="3135"/>
          <ac:graphicFrameMkLst>
            <pc:docMk/>
            <pc:sldMk cId="2173682350" sldId="284"/>
            <ac:graphicFrameMk id="4" creationId="{53BF182A-1A1A-4E56-A1E8-9724C2EA4FCF}"/>
          </ac:graphicFrameMkLst>
        </pc:graphicFrameChg>
        <pc:graphicFrameChg chg="del">
          <ac:chgData name="Daichi Ishii" userId="fe7e31eacd5e7174" providerId="LiveId" clId="{CCEA46DE-604B-49DF-83DF-D7710B643279}" dt="2024-02-14T08:58:29.571" v="562" actId="21"/>
          <ac:graphicFrameMkLst>
            <pc:docMk/>
            <pc:sldMk cId="2173682350" sldId="284"/>
            <ac:graphicFrameMk id="5" creationId="{D5E685AE-3132-4FEE-83D4-9A767672B67A}"/>
          </ac:graphicFrameMkLst>
        </pc:graphicFrameChg>
        <pc:graphicFrameChg chg="mod">
          <ac:chgData name="Daichi Ishii" userId="fe7e31eacd5e7174" providerId="LiveId" clId="{CCEA46DE-604B-49DF-83DF-D7710B643279}" dt="2024-02-15T07:00:43.741" v="3111"/>
          <ac:graphicFrameMkLst>
            <pc:docMk/>
            <pc:sldMk cId="2173682350" sldId="284"/>
            <ac:graphicFrameMk id="6" creationId="{EA605262-737D-65D9-07BD-253909A3D9EE}"/>
          </ac:graphicFrameMkLst>
        </pc:graphicFrameChg>
        <pc:cxnChg chg="del">
          <ac:chgData name="Daichi Ishii" userId="fe7e31eacd5e7174" providerId="LiveId" clId="{CCEA46DE-604B-49DF-83DF-D7710B643279}" dt="2024-02-14T08:58:32.637" v="564" actId="21"/>
          <ac:cxnSpMkLst>
            <pc:docMk/>
            <pc:sldMk cId="2173682350" sldId="284"/>
            <ac:cxnSpMk id="7" creationId="{E7420EC5-4659-9230-94EC-82DE61FA19F1}"/>
          </ac:cxnSpMkLst>
        </pc:cxnChg>
        <pc:cxnChg chg="del">
          <ac:chgData name="Daichi Ishii" userId="fe7e31eacd5e7174" providerId="LiveId" clId="{CCEA46DE-604B-49DF-83DF-D7710B643279}" dt="2024-02-14T08:58:34.588" v="566" actId="21"/>
          <ac:cxnSpMkLst>
            <pc:docMk/>
            <pc:sldMk cId="2173682350" sldId="284"/>
            <ac:cxnSpMk id="10" creationId="{0CC6EB7C-688C-7E6A-7FBF-6DEAFDD82E7C}"/>
          </ac:cxnSpMkLst>
        </pc:cxnChg>
        <pc:cxnChg chg="add mod">
          <ac:chgData name="Daichi Ishii" userId="fe7e31eacd5e7174" providerId="LiveId" clId="{CCEA46DE-604B-49DF-83DF-D7710B643279}" dt="2024-02-14T11:35:34.799" v="1304" actId="14100"/>
          <ac:cxnSpMkLst>
            <pc:docMk/>
            <pc:sldMk cId="2173682350" sldId="284"/>
            <ac:cxnSpMk id="28" creationId="{CF503E23-5D5B-0971-5612-CA803BEDD57C}"/>
          </ac:cxnSpMkLst>
        </pc:cxnChg>
        <pc:cxnChg chg="add mod">
          <ac:chgData name="Daichi Ishii" userId="fe7e31eacd5e7174" providerId="LiveId" clId="{CCEA46DE-604B-49DF-83DF-D7710B643279}" dt="2024-02-14T11:35:38.663" v="1306" actId="14100"/>
          <ac:cxnSpMkLst>
            <pc:docMk/>
            <pc:sldMk cId="2173682350" sldId="284"/>
            <ac:cxnSpMk id="44" creationId="{62C7073B-45AA-D8EA-1E6D-0FBD846D3E70}"/>
          </ac:cxnSpMkLst>
        </pc:cxnChg>
        <pc:cxnChg chg="add mod">
          <ac:chgData name="Daichi Ishii" userId="fe7e31eacd5e7174" providerId="LiveId" clId="{CCEA46DE-604B-49DF-83DF-D7710B643279}" dt="2024-02-14T11:35:42.079" v="1307"/>
          <ac:cxnSpMkLst>
            <pc:docMk/>
            <pc:sldMk cId="2173682350" sldId="284"/>
            <ac:cxnSpMk id="47" creationId="{443F9EFE-5082-111E-AC65-BE7DDFB2088A}"/>
          </ac:cxnSpMkLst>
        </pc:cxnChg>
      </pc:sldChg>
      <pc:sldChg chg="addSp delSp modSp mod">
        <pc:chgData name="Daichi Ishii" userId="fe7e31eacd5e7174" providerId="LiveId" clId="{CCEA46DE-604B-49DF-83DF-D7710B643279}" dt="2024-02-14T11:14:51.586" v="981" actId="1076"/>
        <pc:sldMkLst>
          <pc:docMk/>
          <pc:sldMk cId="1238357680" sldId="285"/>
        </pc:sldMkLst>
        <pc:spChg chg="del">
          <ac:chgData name="Daichi Ishii" userId="fe7e31eacd5e7174" providerId="LiveId" clId="{CCEA46DE-604B-49DF-83DF-D7710B643279}" dt="2024-02-14T09:18:52.632" v="733" actId="21"/>
          <ac:spMkLst>
            <pc:docMk/>
            <pc:sldMk cId="1238357680" sldId="285"/>
            <ac:spMk id="12" creationId="{BCEC6CAE-B6E1-DC80-1682-84B1BA0F9189}"/>
          </ac:spMkLst>
        </pc:spChg>
        <pc:spChg chg="add del">
          <ac:chgData name="Daichi Ishii" userId="fe7e31eacd5e7174" providerId="LiveId" clId="{CCEA46DE-604B-49DF-83DF-D7710B643279}" dt="2024-02-14T09:20:08.113" v="762" actId="11529"/>
          <ac:spMkLst>
            <pc:docMk/>
            <pc:sldMk cId="1238357680" sldId="285"/>
            <ac:spMk id="15" creationId="{4CBC612C-35C0-888D-F69D-7572A1F391E0}"/>
          </ac:spMkLst>
        </pc:spChg>
        <pc:spChg chg="add mod ord">
          <ac:chgData name="Daichi Ishii" userId="fe7e31eacd5e7174" providerId="LiveId" clId="{CCEA46DE-604B-49DF-83DF-D7710B643279}" dt="2024-02-14T09:20:50.329" v="770" actId="164"/>
          <ac:spMkLst>
            <pc:docMk/>
            <pc:sldMk cId="1238357680" sldId="285"/>
            <ac:spMk id="16" creationId="{2676175E-2DBE-81DA-0F9E-F0D04F741A3A}"/>
          </ac:spMkLst>
        </pc:spChg>
        <pc:spChg chg="mod">
          <ac:chgData name="Daichi Ishii" userId="fe7e31eacd5e7174" providerId="LiveId" clId="{CCEA46DE-604B-49DF-83DF-D7710B643279}" dt="2024-02-14T11:14:51.586" v="981" actId="1076"/>
          <ac:spMkLst>
            <pc:docMk/>
            <pc:sldMk cId="1238357680" sldId="285"/>
            <ac:spMk id="18" creationId="{2E92586E-6F72-008F-ACAE-131343D2AF4D}"/>
          </ac:spMkLst>
        </pc:spChg>
        <pc:spChg chg="mod">
          <ac:chgData name="Daichi Ishii" userId="fe7e31eacd5e7174" providerId="LiveId" clId="{CCEA46DE-604B-49DF-83DF-D7710B643279}" dt="2024-02-14T09:27:45.682" v="812" actId="207"/>
          <ac:spMkLst>
            <pc:docMk/>
            <pc:sldMk cId="1238357680" sldId="285"/>
            <ac:spMk id="20" creationId="{981CB1E2-FBB2-F313-B4E8-2C1745B0C38F}"/>
          </ac:spMkLst>
        </pc:spChg>
        <pc:spChg chg="add mod">
          <ac:chgData name="Daichi Ishii" userId="fe7e31eacd5e7174" providerId="LiveId" clId="{CCEA46DE-604B-49DF-83DF-D7710B643279}" dt="2024-02-14T09:21:41.362" v="783" actId="164"/>
          <ac:spMkLst>
            <pc:docMk/>
            <pc:sldMk cId="1238357680" sldId="285"/>
            <ac:spMk id="23" creationId="{814A175F-C8BC-F3E8-4070-D43D50CDF2C4}"/>
          </ac:spMkLst>
        </pc:spChg>
        <pc:spChg chg="del">
          <ac:chgData name="Daichi Ishii" userId="fe7e31eacd5e7174" providerId="LiveId" clId="{CCEA46DE-604B-49DF-83DF-D7710B643279}" dt="2024-02-14T09:18:56.592" v="736" actId="21"/>
          <ac:spMkLst>
            <pc:docMk/>
            <pc:sldMk cId="1238357680" sldId="285"/>
            <ac:spMk id="25" creationId="{7EAD2E78-89FF-0414-670C-D3493BED3CA4}"/>
          </ac:spMkLst>
        </pc:spChg>
        <pc:spChg chg="del">
          <ac:chgData name="Daichi Ishii" userId="fe7e31eacd5e7174" providerId="LiveId" clId="{CCEA46DE-604B-49DF-83DF-D7710B643279}" dt="2024-02-14T09:18:55.448" v="735" actId="21"/>
          <ac:spMkLst>
            <pc:docMk/>
            <pc:sldMk cId="1238357680" sldId="285"/>
            <ac:spMk id="26" creationId="{476BFC68-AEC9-F2FC-0C0D-65E5AA8A8D82}"/>
          </ac:spMkLst>
        </pc:spChg>
        <pc:spChg chg="add mod">
          <ac:chgData name="Daichi Ishii" userId="fe7e31eacd5e7174" providerId="LiveId" clId="{CCEA46DE-604B-49DF-83DF-D7710B643279}" dt="2024-02-14T09:23:11.219" v="793" actId="164"/>
          <ac:spMkLst>
            <pc:docMk/>
            <pc:sldMk cId="1238357680" sldId="285"/>
            <ac:spMk id="28" creationId="{0C392272-1954-FF3B-0237-3A4F82510585}"/>
          </ac:spMkLst>
        </pc:spChg>
        <pc:spChg chg="add mod">
          <ac:chgData name="Daichi Ishii" userId="fe7e31eacd5e7174" providerId="LiveId" clId="{CCEA46DE-604B-49DF-83DF-D7710B643279}" dt="2024-02-14T09:23:11.219" v="793" actId="164"/>
          <ac:spMkLst>
            <pc:docMk/>
            <pc:sldMk cId="1238357680" sldId="285"/>
            <ac:spMk id="29" creationId="{BDE1FCFC-DE45-F097-5448-D6173968A109}"/>
          </ac:spMkLst>
        </pc:spChg>
        <pc:spChg chg="mod">
          <ac:chgData name="Daichi Ishii" userId="fe7e31eacd5e7174" providerId="LiveId" clId="{CCEA46DE-604B-49DF-83DF-D7710B643279}" dt="2024-02-14T09:22:39.677" v="787"/>
          <ac:spMkLst>
            <pc:docMk/>
            <pc:sldMk cId="1238357680" sldId="285"/>
            <ac:spMk id="31" creationId="{04C11156-3800-AFF4-6DB2-4C6221B66604}"/>
          </ac:spMkLst>
        </pc:spChg>
        <pc:spChg chg="mod">
          <ac:chgData name="Daichi Ishii" userId="fe7e31eacd5e7174" providerId="LiveId" clId="{CCEA46DE-604B-49DF-83DF-D7710B643279}" dt="2024-02-14T09:22:39.677" v="787"/>
          <ac:spMkLst>
            <pc:docMk/>
            <pc:sldMk cId="1238357680" sldId="285"/>
            <ac:spMk id="33" creationId="{4807E53C-8245-6C85-3D82-D0937DCE1131}"/>
          </ac:spMkLst>
        </pc:spChg>
        <pc:spChg chg="mod">
          <ac:chgData name="Daichi Ishii" userId="fe7e31eacd5e7174" providerId="LiveId" clId="{CCEA46DE-604B-49DF-83DF-D7710B643279}" dt="2024-02-14T09:22:39.677" v="787"/>
          <ac:spMkLst>
            <pc:docMk/>
            <pc:sldMk cId="1238357680" sldId="285"/>
            <ac:spMk id="34" creationId="{8C2F9359-B55F-B0E1-4CA0-3E0218A77F6D}"/>
          </ac:spMkLst>
        </pc:spChg>
        <pc:spChg chg="mod">
          <ac:chgData name="Daichi Ishii" userId="fe7e31eacd5e7174" providerId="LiveId" clId="{CCEA46DE-604B-49DF-83DF-D7710B643279}" dt="2024-02-14T09:22:39.677" v="787"/>
          <ac:spMkLst>
            <pc:docMk/>
            <pc:sldMk cId="1238357680" sldId="285"/>
            <ac:spMk id="35" creationId="{D11D99B2-BA74-3A6A-9175-A832150F6F75}"/>
          </ac:spMkLst>
        </pc:spChg>
        <pc:spChg chg="mod">
          <ac:chgData name="Daichi Ishii" userId="fe7e31eacd5e7174" providerId="LiveId" clId="{CCEA46DE-604B-49DF-83DF-D7710B643279}" dt="2024-02-14T09:22:39.677" v="787"/>
          <ac:spMkLst>
            <pc:docMk/>
            <pc:sldMk cId="1238357680" sldId="285"/>
            <ac:spMk id="36" creationId="{BF114F56-6135-6BC8-73D6-A4F8E71895F0}"/>
          </ac:spMkLst>
        </pc:spChg>
        <pc:spChg chg="add mod">
          <ac:chgData name="Daichi Ishii" userId="fe7e31eacd5e7174" providerId="LiveId" clId="{CCEA46DE-604B-49DF-83DF-D7710B643279}" dt="2024-02-14T09:23:54.426" v="805" actId="14100"/>
          <ac:spMkLst>
            <pc:docMk/>
            <pc:sldMk cId="1238357680" sldId="285"/>
            <ac:spMk id="37" creationId="{341CB23D-D915-CC35-A2FD-959D4E215145}"/>
          </ac:spMkLst>
        </pc:spChg>
        <pc:spChg chg="add mod">
          <ac:chgData name="Daichi Ishii" userId="fe7e31eacd5e7174" providerId="LiveId" clId="{CCEA46DE-604B-49DF-83DF-D7710B643279}" dt="2024-02-14T09:23:11.219" v="793" actId="164"/>
          <ac:spMkLst>
            <pc:docMk/>
            <pc:sldMk cId="1238357680" sldId="285"/>
            <ac:spMk id="38" creationId="{61AD0447-7E84-217D-DB74-9A7946B94DB8}"/>
          </ac:spMkLst>
        </pc:spChg>
        <pc:spChg chg="add mod">
          <ac:chgData name="Daichi Ishii" userId="fe7e31eacd5e7174" providerId="LiveId" clId="{CCEA46DE-604B-49DF-83DF-D7710B643279}" dt="2024-02-14T09:28:12.089" v="817" actId="164"/>
          <ac:spMkLst>
            <pc:docMk/>
            <pc:sldMk cId="1238357680" sldId="285"/>
            <ac:spMk id="41" creationId="{56435AEB-9C63-1EC7-C383-120FA6A7B698}"/>
          </ac:spMkLst>
        </pc:spChg>
        <pc:spChg chg="add mod">
          <ac:chgData name="Daichi Ishii" userId="fe7e31eacd5e7174" providerId="LiveId" clId="{CCEA46DE-604B-49DF-83DF-D7710B643279}" dt="2024-02-14T11:14:33.374" v="979" actId="1076"/>
          <ac:spMkLst>
            <pc:docMk/>
            <pc:sldMk cId="1238357680" sldId="285"/>
            <ac:spMk id="43" creationId="{B9D59BC7-68DD-A00C-E477-86CD27C91F8A}"/>
          </ac:spMkLst>
        </pc:spChg>
        <pc:grpChg chg="del">
          <ac:chgData name="Daichi Ishii" userId="fe7e31eacd5e7174" providerId="LiveId" clId="{CCEA46DE-604B-49DF-83DF-D7710B643279}" dt="2024-02-14T09:18:59.690" v="738" actId="21"/>
          <ac:grpSpMkLst>
            <pc:docMk/>
            <pc:sldMk cId="1238357680" sldId="285"/>
            <ac:grpSpMk id="19" creationId="{5F96DCDC-1F2B-C80F-8459-FFA8E872B7FE}"/>
          </ac:grpSpMkLst>
        </pc:grpChg>
        <pc:grpChg chg="add mod">
          <ac:chgData name="Daichi Ishii" userId="fe7e31eacd5e7174" providerId="LiveId" clId="{CCEA46DE-604B-49DF-83DF-D7710B643279}" dt="2024-02-14T09:21:41.362" v="783" actId="164"/>
          <ac:grpSpMkLst>
            <pc:docMk/>
            <pc:sldMk cId="1238357680" sldId="285"/>
            <ac:grpSpMk id="21" creationId="{8ADDC187-51CA-2549-C31E-B6026BB576E6}"/>
          </ac:grpSpMkLst>
        </pc:grpChg>
        <pc:grpChg chg="add mod">
          <ac:chgData name="Daichi Ishii" userId="fe7e31eacd5e7174" providerId="LiveId" clId="{CCEA46DE-604B-49DF-83DF-D7710B643279}" dt="2024-02-14T09:28:12.089" v="817" actId="164"/>
          <ac:grpSpMkLst>
            <pc:docMk/>
            <pc:sldMk cId="1238357680" sldId="285"/>
            <ac:grpSpMk id="24" creationId="{A715F30B-8C48-53C5-27C1-9DA9BA097564}"/>
          </ac:grpSpMkLst>
        </pc:grpChg>
        <pc:grpChg chg="add mod">
          <ac:chgData name="Daichi Ishii" userId="fe7e31eacd5e7174" providerId="LiveId" clId="{CCEA46DE-604B-49DF-83DF-D7710B643279}" dt="2024-02-14T09:23:11.219" v="793" actId="164"/>
          <ac:grpSpMkLst>
            <pc:docMk/>
            <pc:sldMk cId="1238357680" sldId="285"/>
            <ac:grpSpMk id="30" creationId="{B66E8E1F-25FE-7EEB-D4CC-FB87402BB3DB}"/>
          </ac:grpSpMkLst>
        </pc:grpChg>
        <pc:grpChg chg="add mod">
          <ac:chgData name="Daichi Ishii" userId="fe7e31eacd5e7174" providerId="LiveId" clId="{CCEA46DE-604B-49DF-83DF-D7710B643279}" dt="2024-02-14T09:23:50.259" v="804" actId="14100"/>
          <ac:grpSpMkLst>
            <pc:docMk/>
            <pc:sldMk cId="1238357680" sldId="285"/>
            <ac:grpSpMk id="40" creationId="{10FAF729-CEE9-6308-87C8-18991A3CCD30}"/>
          </ac:grpSpMkLst>
        </pc:grpChg>
        <pc:grpChg chg="add mod">
          <ac:chgData name="Daichi Ishii" userId="fe7e31eacd5e7174" providerId="LiveId" clId="{CCEA46DE-604B-49DF-83DF-D7710B643279}" dt="2024-02-14T09:28:15.255" v="818" actId="1076"/>
          <ac:grpSpMkLst>
            <pc:docMk/>
            <pc:sldMk cId="1238357680" sldId="285"/>
            <ac:grpSpMk id="42" creationId="{5C7AE2E9-0810-D679-E9F2-893212F0F15A}"/>
          </ac:grpSpMkLst>
        </pc:grpChg>
        <pc:picChg chg="del">
          <ac:chgData name="Daichi Ishii" userId="fe7e31eacd5e7174" providerId="LiveId" clId="{CCEA46DE-604B-49DF-83DF-D7710B643279}" dt="2024-02-14T09:18:53.615" v="734" actId="21"/>
          <ac:picMkLst>
            <pc:docMk/>
            <pc:sldMk cId="1238357680" sldId="285"/>
            <ac:picMk id="14" creationId="{01596A7F-513C-360D-D657-A9819B1FE498}"/>
          </ac:picMkLst>
        </pc:picChg>
        <pc:picChg chg="add mod ord">
          <ac:chgData name="Daichi Ishii" userId="fe7e31eacd5e7174" providerId="LiveId" clId="{CCEA46DE-604B-49DF-83DF-D7710B643279}" dt="2024-02-14T09:23:30.944" v="800" actId="167"/>
          <ac:picMkLst>
            <pc:docMk/>
            <pc:sldMk cId="1238357680" sldId="285"/>
            <ac:picMk id="27" creationId="{C81E1EC2-81A0-6925-898A-DB672996FA4F}"/>
          </ac:picMkLst>
        </pc:picChg>
        <pc:picChg chg="mod">
          <ac:chgData name="Daichi Ishii" userId="fe7e31eacd5e7174" providerId="LiveId" clId="{CCEA46DE-604B-49DF-83DF-D7710B643279}" dt="2024-02-14T09:22:39.677" v="787"/>
          <ac:picMkLst>
            <pc:docMk/>
            <pc:sldMk cId="1238357680" sldId="285"/>
            <ac:picMk id="32" creationId="{EA8B5B12-CF95-91E4-C547-6884EF9AF9B9}"/>
          </ac:picMkLst>
        </pc:picChg>
        <pc:picChg chg="add mod ord">
          <ac:chgData name="Daichi Ishii" userId="fe7e31eacd5e7174" providerId="LiveId" clId="{CCEA46DE-604B-49DF-83DF-D7710B643279}" dt="2024-02-14T09:28:53.404" v="824" actId="1076"/>
          <ac:picMkLst>
            <pc:docMk/>
            <pc:sldMk cId="1238357680" sldId="285"/>
            <ac:picMk id="39" creationId="{55F0BE7B-8EA8-E78E-49AC-360C8364CA84}"/>
          </ac:picMkLst>
        </pc:picChg>
        <pc:cxnChg chg="del">
          <ac:chgData name="Daichi Ishii" userId="fe7e31eacd5e7174" providerId="LiveId" clId="{CCEA46DE-604B-49DF-83DF-D7710B643279}" dt="2024-02-14T09:18:57.408" v="737" actId="21"/>
          <ac:cxnSpMkLst>
            <pc:docMk/>
            <pc:sldMk cId="1238357680" sldId="285"/>
            <ac:cxnSpMk id="22" creationId="{D3C43E6F-FF92-628A-12E6-6FE2C0CEFD3E}"/>
          </ac:cxnSpMkLst>
        </pc:cxnChg>
      </pc:sldChg>
      <pc:sldChg chg="delSp modSp mod modNotesTx">
        <pc:chgData name="Daichi Ishii" userId="fe7e31eacd5e7174" providerId="LiveId" clId="{CCEA46DE-604B-49DF-83DF-D7710B643279}" dt="2024-02-15T07:30:42.033" v="3245" actId="404"/>
        <pc:sldMkLst>
          <pc:docMk/>
          <pc:sldMk cId="905439301" sldId="286"/>
        </pc:sldMkLst>
        <pc:spChg chg="mod">
          <ac:chgData name="Daichi Ishii" userId="fe7e31eacd5e7174" providerId="LiveId" clId="{CCEA46DE-604B-49DF-83DF-D7710B643279}" dt="2024-02-15T07:30:37.983" v="3243" actId="404"/>
          <ac:spMkLst>
            <pc:docMk/>
            <pc:sldMk cId="905439301" sldId="286"/>
            <ac:spMk id="3" creationId="{44751C47-E1D4-3CF6-75FE-474ED781AA2B}"/>
          </ac:spMkLst>
        </pc:spChg>
        <pc:spChg chg="del">
          <ac:chgData name="Daichi Ishii" userId="fe7e31eacd5e7174" providerId="LiveId" clId="{CCEA46DE-604B-49DF-83DF-D7710B643279}" dt="2024-02-15T06:29:15.190" v="2667" actId="21"/>
          <ac:spMkLst>
            <pc:docMk/>
            <pc:sldMk cId="905439301" sldId="286"/>
            <ac:spMk id="8" creationId="{33694779-2774-CDD8-2757-A5125C79E5EB}"/>
          </ac:spMkLst>
        </pc:spChg>
        <pc:spChg chg="mod">
          <ac:chgData name="Daichi Ishii" userId="fe7e31eacd5e7174" providerId="LiveId" clId="{CCEA46DE-604B-49DF-83DF-D7710B643279}" dt="2024-02-15T07:30:42.033" v="3245" actId="404"/>
          <ac:spMkLst>
            <pc:docMk/>
            <pc:sldMk cId="905439301" sldId="286"/>
            <ac:spMk id="9" creationId="{9B49DDF7-8A9D-580F-4DC3-52E26D3175D4}"/>
          </ac:spMkLst>
        </pc:spChg>
        <pc:spChg chg="mod">
          <ac:chgData name="Daichi Ishii" userId="fe7e31eacd5e7174" providerId="LiveId" clId="{CCEA46DE-604B-49DF-83DF-D7710B643279}" dt="2024-02-15T07:25:45.388" v="3239" actId="20577"/>
          <ac:spMkLst>
            <pc:docMk/>
            <pc:sldMk cId="905439301" sldId="286"/>
            <ac:spMk id="10" creationId="{E7300716-953C-BAC9-68AF-A69DC098D6E9}"/>
          </ac:spMkLst>
        </pc:spChg>
      </pc:sldChg>
      <pc:sldChg chg="addSp delSp modSp mod modNotesTx">
        <pc:chgData name="Daichi Ishii" userId="fe7e31eacd5e7174" providerId="LiveId" clId="{CCEA46DE-604B-49DF-83DF-D7710B643279}" dt="2024-02-15T07:06:32.621" v="3227" actId="1076"/>
        <pc:sldMkLst>
          <pc:docMk/>
          <pc:sldMk cId="4161210760" sldId="288"/>
        </pc:sldMkLst>
        <pc:spChg chg="del mod">
          <ac:chgData name="Daichi Ishii" userId="fe7e31eacd5e7174" providerId="LiveId" clId="{CCEA46DE-604B-49DF-83DF-D7710B643279}" dt="2024-02-14T11:52:48.410" v="1564" actId="21"/>
          <ac:spMkLst>
            <pc:docMk/>
            <pc:sldMk cId="4161210760" sldId="288"/>
            <ac:spMk id="3" creationId="{3E3B17B8-5258-5AD8-9FC8-7FC7C47197DA}"/>
          </ac:spMkLst>
        </pc:spChg>
        <pc:spChg chg="mod">
          <ac:chgData name="Daichi Ishii" userId="fe7e31eacd5e7174" providerId="LiveId" clId="{CCEA46DE-604B-49DF-83DF-D7710B643279}" dt="2024-02-15T07:06:28.560" v="3226" actId="1076"/>
          <ac:spMkLst>
            <pc:docMk/>
            <pc:sldMk cId="4161210760" sldId="288"/>
            <ac:spMk id="4" creationId="{909ACEED-A9C1-B606-C84A-B8B2AE2406F5}"/>
          </ac:spMkLst>
        </pc:spChg>
        <pc:spChg chg="mod">
          <ac:chgData name="Daichi Ishii" userId="fe7e31eacd5e7174" providerId="LiveId" clId="{CCEA46DE-604B-49DF-83DF-D7710B643279}" dt="2024-02-15T07:06:32.621" v="3227" actId="1076"/>
          <ac:spMkLst>
            <pc:docMk/>
            <pc:sldMk cId="4161210760" sldId="288"/>
            <ac:spMk id="5" creationId="{AB698072-F399-5559-B66F-F0DDD46CA7D6}"/>
          </ac:spMkLst>
        </pc:spChg>
        <pc:spChg chg="mod">
          <ac:chgData name="Daichi Ishii" userId="fe7e31eacd5e7174" providerId="LiveId" clId="{CCEA46DE-604B-49DF-83DF-D7710B643279}" dt="2024-02-15T06:28:25.314" v="2616" actId="20577"/>
          <ac:spMkLst>
            <pc:docMk/>
            <pc:sldMk cId="4161210760" sldId="288"/>
            <ac:spMk id="6" creationId="{E17D594B-C869-8C01-1D04-CE0BBF7980FF}"/>
          </ac:spMkLst>
        </pc:spChg>
        <pc:spChg chg="mod">
          <ac:chgData name="Daichi Ishii" userId="fe7e31eacd5e7174" providerId="LiveId" clId="{CCEA46DE-604B-49DF-83DF-D7710B643279}" dt="2024-02-14T11:19:45.297" v="996"/>
          <ac:spMkLst>
            <pc:docMk/>
            <pc:sldMk cId="4161210760" sldId="288"/>
            <ac:spMk id="7" creationId="{C9B1EDDA-F319-F18F-77C7-2963BBEAF4B0}"/>
          </ac:spMkLst>
        </pc:spChg>
        <pc:spChg chg="add del mod">
          <ac:chgData name="Daichi Ishii" userId="fe7e31eacd5e7174" providerId="LiveId" clId="{CCEA46DE-604B-49DF-83DF-D7710B643279}" dt="2024-02-14T11:52:50.649" v="1565" actId="21"/>
          <ac:spMkLst>
            <pc:docMk/>
            <pc:sldMk cId="4161210760" sldId="288"/>
            <ac:spMk id="9" creationId="{9209787F-9536-4256-0511-C53755100800}"/>
          </ac:spMkLst>
        </pc:spChg>
        <pc:picChg chg="add mod ord modCrop">
          <ac:chgData name="Daichi Ishii" userId="fe7e31eacd5e7174" providerId="LiveId" clId="{CCEA46DE-604B-49DF-83DF-D7710B643279}" dt="2024-02-14T13:10:02.208" v="1790" actId="1076"/>
          <ac:picMkLst>
            <pc:docMk/>
            <pc:sldMk cId="4161210760" sldId="288"/>
            <ac:picMk id="11" creationId="{A7F9FA42-4899-DC0A-D691-C395A21DFF85}"/>
          </ac:picMkLst>
        </pc:picChg>
      </pc:sldChg>
      <pc:sldChg chg="addSp delSp modSp mod">
        <pc:chgData name="Daichi Ishii" userId="fe7e31eacd5e7174" providerId="LiveId" clId="{CCEA46DE-604B-49DF-83DF-D7710B643279}" dt="2024-02-15T05:22:07.985" v="2186" actId="1076"/>
        <pc:sldMkLst>
          <pc:docMk/>
          <pc:sldMk cId="531552619" sldId="289"/>
        </pc:sldMkLst>
        <pc:spChg chg="mod">
          <ac:chgData name="Daichi Ishii" userId="fe7e31eacd5e7174" providerId="LiveId" clId="{CCEA46DE-604B-49DF-83DF-D7710B643279}" dt="2024-02-14T09:10:33.674" v="678" actId="20577"/>
          <ac:spMkLst>
            <pc:docMk/>
            <pc:sldMk cId="531552619" sldId="289"/>
            <ac:spMk id="2" creationId="{60280E68-F05F-F335-FE90-742201AC23E0}"/>
          </ac:spMkLst>
        </pc:spChg>
        <pc:spChg chg="mod">
          <ac:chgData name="Daichi Ishii" userId="fe7e31eacd5e7174" providerId="LiveId" clId="{CCEA46DE-604B-49DF-83DF-D7710B643279}" dt="2024-02-14T09:11:22.192" v="679" actId="1076"/>
          <ac:spMkLst>
            <pc:docMk/>
            <pc:sldMk cId="531552619" sldId="289"/>
            <ac:spMk id="5" creationId="{0D9833AA-1B5E-791C-BE1E-1E943EA4756D}"/>
          </ac:spMkLst>
        </pc:spChg>
        <pc:spChg chg="del mod">
          <ac:chgData name="Daichi Ishii" userId="fe7e31eacd5e7174" providerId="LiveId" clId="{CCEA46DE-604B-49DF-83DF-D7710B643279}" dt="2024-02-14T08:45:54.380" v="528" actId="21"/>
          <ac:spMkLst>
            <pc:docMk/>
            <pc:sldMk cId="531552619" sldId="289"/>
            <ac:spMk id="6" creationId="{0CB3AD2A-9231-C470-8472-784F6C7EE9AB}"/>
          </ac:spMkLst>
        </pc:spChg>
        <pc:spChg chg="mod">
          <ac:chgData name="Daichi Ishii" userId="fe7e31eacd5e7174" providerId="LiveId" clId="{CCEA46DE-604B-49DF-83DF-D7710B643279}" dt="2024-02-14T08:32:13.267" v="394" actId="164"/>
          <ac:spMkLst>
            <pc:docMk/>
            <pc:sldMk cId="531552619" sldId="289"/>
            <ac:spMk id="7" creationId="{6B233C7A-255F-1C6F-7267-83F9AE5B21EE}"/>
          </ac:spMkLst>
        </pc:spChg>
        <pc:spChg chg="mod">
          <ac:chgData name="Daichi Ishii" userId="fe7e31eacd5e7174" providerId="LiveId" clId="{CCEA46DE-604B-49DF-83DF-D7710B643279}" dt="2024-02-14T08:32:13.267" v="394" actId="164"/>
          <ac:spMkLst>
            <pc:docMk/>
            <pc:sldMk cId="531552619" sldId="289"/>
            <ac:spMk id="8" creationId="{BDCD2BA7-B6F6-E6F7-6DDD-7957F9B3420E}"/>
          </ac:spMkLst>
        </pc:spChg>
        <pc:spChg chg="mod">
          <ac:chgData name="Daichi Ishii" userId="fe7e31eacd5e7174" providerId="LiveId" clId="{CCEA46DE-604B-49DF-83DF-D7710B643279}" dt="2024-02-14T08:32:13.267" v="394" actId="164"/>
          <ac:spMkLst>
            <pc:docMk/>
            <pc:sldMk cId="531552619" sldId="289"/>
            <ac:spMk id="9" creationId="{BF60881B-9DC7-FC38-5E3C-A040B0C6CD16}"/>
          </ac:spMkLst>
        </pc:spChg>
        <pc:spChg chg="mod">
          <ac:chgData name="Daichi Ishii" userId="fe7e31eacd5e7174" providerId="LiveId" clId="{CCEA46DE-604B-49DF-83DF-D7710B643279}" dt="2024-02-14T08:55:11.611" v="553" actId="1076"/>
          <ac:spMkLst>
            <pc:docMk/>
            <pc:sldMk cId="531552619" sldId="289"/>
            <ac:spMk id="10" creationId="{AF1E8B34-744A-C845-2B85-4B429131E969}"/>
          </ac:spMkLst>
        </pc:spChg>
        <pc:spChg chg="mod">
          <ac:chgData name="Daichi Ishii" userId="fe7e31eacd5e7174" providerId="LiveId" clId="{CCEA46DE-604B-49DF-83DF-D7710B643279}" dt="2024-02-14T08:32:49.699" v="404"/>
          <ac:spMkLst>
            <pc:docMk/>
            <pc:sldMk cId="531552619" sldId="289"/>
            <ac:spMk id="12" creationId="{5608A057-78E8-F9C9-E923-41ABDF2062A0}"/>
          </ac:spMkLst>
        </pc:spChg>
        <pc:spChg chg="mod">
          <ac:chgData name="Daichi Ishii" userId="fe7e31eacd5e7174" providerId="LiveId" clId="{CCEA46DE-604B-49DF-83DF-D7710B643279}" dt="2024-02-14T08:32:49.699" v="404"/>
          <ac:spMkLst>
            <pc:docMk/>
            <pc:sldMk cId="531552619" sldId="289"/>
            <ac:spMk id="13" creationId="{C21DF10C-C100-F09B-C3AC-688A3D7657DC}"/>
          </ac:spMkLst>
        </pc:spChg>
        <pc:spChg chg="mod">
          <ac:chgData name="Daichi Ishii" userId="fe7e31eacd5e7174" providerId="LiveId" clId="{CCEA46DE-604B-49DF-83DF-D7710B643279}" dt="2024-02-14T08:32:49.699" v="404"/>
          <ac:spMkLst>
            <pc:docMk/>
            <pc:sldMk cId="531552619" sldId="289"/>
            <ac:spMk id="14" creationId="{ED4F8BB2-9032-FD7E-BEBB-123550AD7F24}"/>
          </ac:spMkLst>
        </pc:spChg>
        <pc:spChg chg="mod">
          <ac:chgData name="Daichi Ishii" userId="fe7e31eacd5e7174" providerId="LiveId" clId="{CCEA46DE-604B-49DF-83DF-D7710B643279}" dt="2024-02-14T08:32:49.699" v="404"/>
          <ac:spMkLst>
            <pc:docMk/>
            <pc:sldMk cId="531552619" sldId="289"/>
            <ac:spMk id="15" creationId="{AF8133CE-3CCE-48D9-A737-AF2DAEB11873}"/>
          </ac:spMkLst>
        </pc:spChg>
        <pc:spChg chg="mod">
          <ac:chgData name="Daichi Ishii" userId="fe7e31eacd5e7174" providerId="LiveId" clId="{CCEA46DE-604B-49DF-83DF-D7710B643279}" dt="2024-02-14T08:32:49.699" v="404"/>
          <ac:spMkLst>
            <pc:docMk/>
            <pc:sldMk cId="531552619" sldId="289"/>
            <ac:spMk id="16" creationId="{AC8AEEF5-F0BE-CF1E-8C51-8E94D7CA72C9}"/>
          </ac:spMkLst>
        </pc:spChg>
        <pc:spChg chg="mod">
          <ac:chgData name="Daichi Ishii" userId="fe7e31eacd5e7174" providerId="LiveId" clId="{CCEA46DE-604B-49DF-83DF-D7710B643279}" dt="2024-02-14T08:32:49.699" v="404"/>
          <ac:spMkLst>
            <pc:docMk/>
            <pc:sldMk cId="531552619" sldId="289"/>
            <ac:spMk id="17" creationId="{9FE829A8-06D9-19A8-A065-13BF19C0EA8C}"/>
          </ac:spMkLst>
        </pc:spChg>
        <pc:spChg chg="add mod">
          <ac:chgData name="Daichi Ishii" userId="fe7e31eacd5e7174" providerId="LiveId" clId="{CCEA46DE-604B-49DF-83DF-D7710B643279}" dt="2024-02-14T09:09:11.676" v="652" actId="1076"/>
          <ac:spMkLst>
            <pc:docMk/>
            <pc:sldMk cId="531552619" sldId="289"/>
            <ac:spMk id="18" creationId="{BE29D458-2F0A-D6D0-CFEC-14F8053730DE}"/>
          </ac:spMkLst>
        </pc:spChg>
        <pc:spChg chg="add mod">
          <ac:chgData name="Daichi Ishii" userId="fe7e31eacd5e7174" providerId="LiveId" clId="{CCEA46DE-604B-49DF-83DF-D7710B643279}" dt="2024-02-14T09:09:08.459" v="651" actId="1076"/>
          <ac:spMkLst>
            <pc:docMk/>
            <pc:sldMk cId="531552619" sldId="289"/>
            <ac:spMk id="19" creationId="{30093F0F-D5E7-E16F-70AA-CA7F695E4D1A}"/>
          </ac:spMkLst>
        </pc:spChg>
        <pc:spChg chg="add mod">
          <ac:chgData name="Daichi Ishii" userId="fe7e31eacd5e7174" providerId="LiveId" clId="{CCEA46DE-604B-49DF-83DF-D7710B643279}" dt="2024-02-14T08:55:07.175" v="550" actId="164"/>
          <ac:spMkLst>
            <pc:docMk/>
            <pc:sldMk cId="531552619" sldId="289"/>
            <ac:spMk id="20" creationId="{03E5486D-B26B-D537-10EA-D7469D0D3309}"/>
          </ac:spMkLst>
        </pc:spChg>
        <pc:spChg chg="add mod">
          <ac:chgData name="Daichi Ishii" userId="fe7e31eacd5e7174" providerId="LiveId" clId="{CCEA46DE-604B-49DF-83DF-D7710B643279}" dt="2024-02-14T08:32:58.394" v="407" actId="571"/>
          <ac:spMkLst>
            <pc:docMk/>
            <pc:sldMk cId="531552619" sldId="289"/>
            <ac:spMk id="21" creationId="{86B093AE-F83E-6705-8A76-5405012C5886}"/>
          </ac:spMkLst>
        </pc:spChg>
        <pc:spChg chg="add del">
          <ac:chgData name="Daichi Ishii" userId="fe7e31eacd5e7174" providerId="LiveId" clId="{CCEA46DE-604B-49DF-83DF-D7710B643279}" dt="2024-02-14T08:33:59.691" v="425" actId="11529"/>
          <ac:spMkLst>
            <pc:docMk/>
            <pc:sldMk cId="531552619" sldId="289"/>
            <ac:spMk id="22" creationId="{69D997C6-9C93-656B-BF02-93E78B8D5B71}"/>
          </ac:spMkLst>
        </pc:spChg>
        <pc:spChg chg="add del mod">
          <ac:chgData name="Daichi Ishii" userId="fe7e31eacd5e7174" providerId="LiveId" clId="{CCEA46DE-604B-49DF-83DF-D7710B643279}" dt="2024-02-14T09:07:49.106" v="632" actId="21"/>
          <ac:spMkLst>
            <pc:docMk/>
            <pc:sldMk cId="531552619" sldId="289"/>
            <ac:spMk id="23" creationId="{9593B43A-BAD9-0D50-DB39-091241E716BC}"/>
          </ac:spMkLst>
        </pc:spChg>
        <pc:spChg chg="add mod">
          <ac:chgData name="Daichi Ishii" userId="fe7e31eacd5e7174" providerId="LiveId" clId="{CCEA46DE-604B-49DF-83DF-D7710B643279}" dt="2024-02-14T09:09:14.076" v="653" actId="14100"/>
          <ac:spMkLst>
            <pc:docMk/>
            <pc:sldMk cId="531552619" sldId="289"/>
            <ac:spMk id="36" creationId="{3DC3716C-EC66-65C5-5011-533EE23D38EC}"/>
          </ac:spMkLst>
        </pc:spChg>
        <pc:grpChg chg="add mod">
          <ac:chgData name="Daichi Ishii" userId="fe7e31eacd5e7174" providerId="LiveId" clId="{CCEA46DE-604B-49DF-83DF-D7710B643279}" dt="2024-02-15T05:22:07.985" v="2186" actId="1076"/>
          <ac:grpSpMkLst>
            <pc:docMk/>
            <pc:sldMk cId="531552619" sldId="289"/>
            <ac:grpSpMk id="3" creationId="{39BE874C-4B0A-DF03-00CF-9E1853499E39}"/>
          </ac:grpSpMkLst>
        </pc:grpChg>
        <pc:grpChg chg="add mod">
          <ac:chgData name="Daichi Ishii" userId="fe7e31eacd5e7174" providerId="LiveId" clId="{CCEA46DE-604B-49DF-83DF-D7710B643279}" dt="2024-02-14T08:55:07.175" v="550" actId="164"/>
          <ac:grpSpMkLst>
            <pc:docMk/>
            <pc:sldMk cId="531552619" sldId="289"/>
            <ac:grpSpMk id="11" creationId="{173E3363-574B-3525-30FB-61322F43C15B}"/>
          </ac:grpSpMkLst>
        </pc:grpChg>
        <pc:grpChg chg="add mod">
          <ac:chgData name="Daichi Ishii" userId="fe7e31eacd5e7174" providerId="LiveId" clId="{CCEA46DE-604B-49DF-83DF-D7710B643279}" dt="2024-02-14T09:08:51.109" v="649" actId="164"/>
          <ac:grpSpMkLst>
            <pc:docMk/>
            <pc:sldMk cId="531552619" sldId="289"/>
            <ac:grpSpMk id="24" creationId="{B3808726-7D43-DDDC-ECA0-9E9AE55A67AE}"/>
          </ac:grpSpMkLst>
        </pc:grpChg>
        <pc:grpChg chg="add mod">
          <ac:chgData name="Daichi Ishii" userId="fe7e31eacd5e7174" providerId="LiveId" clId="{CCEA46DE-604B-49DF-83DF-D7710B643279}" dt="2024-02-14T09:09:45.058" v="660" actId="1076"/>
          <ac:grpSpMkLst>
            <pc:docMk/>
            <pc:sldMk cId="531552619" sldId="289"/>
            <ac:grpSpMk id="37" creationId="{F69D49FD-8010-B9A2-8EA9-DA6E89F28298}"/>
          </ac:grpSpMkLst>
        </pc:grpChg>
        <pc:picChg chg="add del mod ord">
          <ac:chgData name="Daichi Ishii" userId="fe7e31eacd5e7174" providerId="LiveId" clId="{CCEA46DE-604B-49DF-83DF-D7710B643279}" dt="2024-02-14T08:46:52.002" v="533" actId="21"/>
          <ac:picMkLst>
            <pc:docMk/>
            <pc:sldMk cId="531552619" sldId="289"/>
            <ac:picMk id="4" creationId="{6B8A2420-9680-1D4F-525E-FB1D4F856A35}"/>
          </ac:picMkLst>
        </pc:picChg>
        <pc:picChg chg="add mod ord modCrop">
          <ac:chgData name="Daichi Ishii" userId="fe7e31eacd5e7174" providerId="LiveId" clId="{CCEA46DE-604B-49DF-83DF-D7710B643279}" dt="2024-02-14T13:19:36.351" v="1811" actId="1076"/>
          <ac:picMkLst>
            <pc:docMk/>
            <pc:sldMk cId="531552619" sldId="289"/>
            <ac:picMk id="26" creationId="{F017A3A2-B03B-CDF2-2E93-B6E9A6B70CB8}"/>
          </ac:picMkLst>
        </pc:picChg>
        <pc:cxnChg chg="add mod">
          <ac:chgData name="Daichi Ishii" userId="fe7e31eacd5e7174" providerId="LiveId" clId="{CCEA46DE-604B-49DF-83DF-D7710B643279}" dt="2024-02-14T09:08:51.109" v="649" actId="164"/>
          <ac:cxnSpMkLst>
            <pc:docMk/>
            <pc:sldMk cId="531552619" sldId="289"/>
            <ac:cxnSpMk id="28" creationId="{1B77017F-5476-4688-1EF8-F9FC730C356E}"/>
          </ac:cxnSpMkLst>
        </pc:cxnChg>
        <pc:cxnChg chg="add mod">
          <ac:chgData name="Daichi Ishii" userId="fe7e31eacd5e7174" providerId="LiveId" clId="{CCEA46DE-604B-49DF-83DF-D7710B643279}" dt="2024-02-14T09:08:51.109" v="649" actId="164"/>
          <ac:cxnSpMkLst>
            <pc:docMk/>
            <pc:sldMk cId="531552619" sldId="289"/>
            <ac:cxnSpMk id="29" creationId="{AB8388B6-B844-0E88-F411-69A4A19D27FD}"/>
          </ac:cxnSpMkLst>
        </pc:cxnChg>
        <pc:cxnChg chg="add mod">
          <ac:chgData name="Daichi Ishii" userId="fe7e31eacd5e7174" providerId="LiveId" clId="{CCEA46DE-604B-49DF-83DF-D7710B643279}" dt="2024-02-14T09:08:51.109" v="649" actId="164"/>
          <ac:cxnSpMkLst>
            <pc:docMk/>
            <pc:sldMk cId="531552619" sldId="289"/>
            <ac:cxnSpMk id="33" creationId="{CF56D8BC-35E0-E0D0-6963-ADA611BF4137}"/>
          </ac:cxnSpMkLst>
        </pc:cxnChg>
      </pc:sldChg>
      <pc:sldChg chg="addSp delSp modSp mod ord">
        <pc:chgData name="Daichi Ishii" userId="fe7e31eacd5e7174" providerId="LiveId" clId="{CCEA46DE-604B-49DF-83DF-D7710B643279}" dt="2024-02-15T06:56:01.504" v="3027" actId="1076"/>
        <pc:sldMkLst>
          <pc:docMk/>
          <pc:sldMk cId="3479714717" sldId="290"/>
        </pc:sldMkLst>
        <pc:spChg chg="mod">
          <ac:chgData name="Daichi Ishii" userId="fe7e31eacd5e7174" providerId="LiveId" clId="{CCEA46DE-604B-49DF-83DF-D7710B643279}" dt="2024-02-14T09:05:10.332" v="611" actId="207"/>
          <ac:spMkLst>
            <pc:docMk/>
            <pc:sldMk cId="3479714717" sldId="290"/>
            <ac:spMk id="2" creationId="{622B0BA5-BF34-A938-33AC-D2A45B41252A}"/>
          </ac:spMkLst>
        </pc:spChg>
        <pc:spChg chg="mod">
          <ac:chgData name="Daichi Ishii" userId="fe7e31eacd5e7174" providerId="LiveId" clId="{CCEA46DE-604B-49DF-83DF-D7710B643279}" dt="2024-02-15T05:54:51.179" v="2338" actId="1076"/>
          <ac:spMkLst>
            <pc:docMk/>
            <pc:sldMk cId="3479714717" sldId="290"/>
            <ac:spMk id="3" creationId="{2EAEEF2D-6919-C59A-AECF-5A002DB1471A}"/>
          </ac:spMkLst>
        </pc:spChg>
        <pc:spChg chg="mod">
          <ac:chgData name="Daichi Ishii" userId="fe7e31eacd5e7174" providerId="LiveId" clId="{CCEA46DE-604B-49DF-83DF-D7710B643279}" dt="2024-02-15T06:56:01.504" v="3027" actId="1076"/>
          <ac:spMkLst>
            <pc:docMk/>
            <pc:sldMk cId="3479714717" sldId="290"/>
            <ac:spMk id="7" creationId="{EFB2183E-AA67-6B4A-F359-61B8F8DF8892}"/>
          </ac:spMkLst>
        </pc:spChg>
        <pc:spChg chg="add del mod">
          <ac:chgData name="Daichi Ishii" userId="fe7e31eacd5e7174" providerId="LiveId" clId="{CCEA46DE-604B-49DF-83DF-D7710B643279}" dt="2024-02-15T05:47:04.825" v="2188" actId="21"/>
          <ac:spMkLst>
            <pc:docMk/>
            <pc:sldMk cId="3479714717" sldId="290"/>
            <ac:spMk id="17" creationId="{F0E79D79-D7CF-2606-1394-1494A946B1AC}"/>
          </ac:spMkLst>
        </pc:spChg>
        <pc:spChg chg="add mod">
          <ac:chgData name="Daichi Ishii" userId="fe7e31eacd5e7174" providerId="LiveId" clId="{CCEA46DE-604B-49DF-83DF-D7710B643279}" dt="2024-02-15T05:54:33.173" v="2335" actId="113"/>
          <ac:spMkLst>
            <pc:docMk/>
            <pc:sldMk cId="3479714717" sldId="290"/>
            <ac:spMk id="18" creationId="{86F565B9-011B-5D3E-9590-0582E4FBEC89}"/>
          </ac:spMkLst>
        </pc:spChg>
        <pc:spChg chg="add mod">
          <ac:chgData name="Daichi Ishii" userId="fe7e31eacd5e7174" providerId="LiveId" clId="{CCEA46DE-604B-49DF-83DF-D7710B643279}" dt="2024-02-15T05:51:29.210" v="2218" actId="1076"/>
          <ac:spMkLst>
            <pc:docMk/>
            <pc:sldMk cId="3479714717" sldId="290"/>
            <ac:spMk id="19" creationId="{DC21DC8E-B284-C53D-D775-A5731665E798}"/>
          </ac:spMkLst>
        </pc:spChg>
        <pc:spChg chg="add mod">
          <ac:chgData name="Daichi Ishii" userId="fe7e31eacd5e7174" providerId="LiveId" clId="{CCEA46DE-604B-49DF-83DF-D7710B643279}" dt="2024-02-15T05:53:21.150" v="2274" actId="164"/>
          <ac:spMkLst>
            <pc:docMk/>
            <pc:sldMk cId="3479714717" sldId="290"/>
            <ac:spMk id="23" creationId="{A84C91D1-60A2-132E-71DB-AD0D747B90E8}"/>
          </ac:spMkLst>
        </pc:spChg>
        <pc:spChg chg="add mod">
          <ac:chgData name="Daichi Ishii" userId="fe7e31eacd5e7174" providerId="LiveId" clId="{CCEA46DE-604B-49DF-83DF-D7710B643279}" dt="2024-02-15T05:55:18.039" v="2354" actId="20577"/>
          <ac:spMkLst>
            <pc:docMk/>
            <pc:sldMk cId="3479714717" sldId="290"/>
            <ac:spMk id="29" creationId="{5BB6382C-D7DD-4C52-DEE3-D5B77F632696}"/>
          </ac:spMkLst>
        </pc:spChg>
        <pc:spChg chg="add mod">
          <ac:chgData name="Daichi Ishii" userId="fe7e31eacd5e7174" providerId="LiveId" clId="{CCEA46DE-604B-49DF-83DF-D7710B643279}" dt="2024-02-15T06:51:09.240" v="2907" actId="1076"/>
          <ac:spMkLst>
            <pc:docMk/>
            <pc:sldMk cId="3479714717" sldId="290"/>
            <ac:spMk id="30" creationId="{F5932805-11AD-C100-F4E6-A30188278D91}"/>
          </ac:spMkLst>
        </pc:spChg>
        <pc:spChg chg="add mod">
          <ac:chgData name="Daichi Ishii" userId="fe7e31eacd5e7174" providerId="LiveId" clId="{CCEA46DE-604B-49DF-83DF-D7710B643279}" dt="2024-02-15T05:56:28.033" v="2401" actId="1076"/>
          <ac:spMkLst>
            <pc:docMk/>
            <pc:sldMk cId="3479714717" sldId="290"/>
            <ac:spMk id="35" creationId="{5C10A4F1-965B-B104-63E1-B5F096BA4E5F}"/>
          </ac:spMkLst>
        </pc:spChg>
        <pc:spChg chg="add del mod">
          <ac:chgData name="Daichi Ishii" userId="fe7e31eacd5e7174" providerId="LiveId" clId="{CCEA46DE-604B-49DF-83DF-D7710B643279}" dt="2024-02-15T06:48:49.222" v="2857" actId="21"/>
          <ac:spMkLst>
            <pc:docMk/>
            <pc:sldMk cId="3479714717" sldId="290"/>
            <ac:spMk id="38" creationId="{26682C3C-F9AC-74FE-91E5-479768B4AD6B}"/>
          </ac:spMkLst>
        </pc:spChg>
        <pc:spChg chg="add del mod ord">
          <ac:chgData name="Daichi Ishii" userId="fe7e31eacd5e7174" providerId="LiveId" clId="{CCEA46DE-604B-49DF-83DF-D7710B643279}" dt="2024-02-15T06:49:52.567" v="2889" actId="11529"/>
          <ac:spMkLst>
            <pc:docMk/>
            <pc:sldMk cId="3479714717" sldId="290"/>
            <ac:spMk id="39" creationId="{3AC646E5-1E85-999C-3B1E-AFADCFBE5126}"/>
          </ac:spMkLst>
        </pc:spChg>
        <pc:spChg chg="add mod">
          <ac:chgData name="Daichi Ishii" userId="fe7e31eacd5e7174" providerId="LiveId" clId="{CCEA46DE-604B-49DF-83DF-D7710B643279}" dt="2024-02-15T06:51:06.478" v="2906" actId="1076"/>
          <ac:spMkLst>
            <pc:docMk/>
            <pc:sldMk cId="3479714717" sldId="290"/>
            <ac:spMk id="40" creationId="{CD3B0EBC-87CF-AA47-3B4A-6C880F99E9D6}"/>
          </ac:spMkLst>
        </pc:spChg>
        <pc:spChg chg="add mod">
          <ac:chgData name="Daichi Ishii" userId="fe7e31eacd5e7174" providerId="LiveId" clId="{CCEA46DE-604B-49DF-83DF-D7710B643279}" dt="2024-02-15T06:51:06.478" v="2906" actId="1076"/>
          <ac:spMkLst>
            <pc:docMk/>
            <pc:sldMk cId="3479714717" sldId="290"/>
            <ac:spMk id="41" creationId="{B67788C8-E1F0-585A-6580-A460D58CE250}"/>
          </ac:spMkLst>
        </pc:spChg>
        <pc:spChg chg="add mod">
          <ac:chgData name="Daichi Ishii" userId="fe7e31eacd5e7174" providerId="LiveId" clId="{CCEA46DE-604B-49DF-83DF-D7710B643279}" dt="2024-02-15T06:51:06.478" v="2906" actId="1076"/>
          <ac:spMkLst>
            <pc:docMk/>
            <pc:sldMk cId="3479714717" sldId="290"/>
            <ac:spMk id="42" creationId="{594FD1AE-F879-9FAB-28FD-34F3645F0C89}"/>
          </ac:spMkLst>
        </pc:spChg>
        <pc:spChg chg="add mod">
          <ac:chgData name="Daichi Ishii" userId="fe7e31eacd5e7174" providerId="LiveId" clId="{CCEA46DE-604B-49DF-83DF-D7710B643279}" dt="2024-02-15T06:52:56.992" v="2966" actId="207"/>
          <ac:spMkLst>
            <pc:docMk/>
            <pc:sldMk cId="3479714717" sldId="290"/>
            <ac:spMk id="52" creationId="{C2F57CC4-DBC7-9125-225E-3BA44AE30792}"/>
          </ac:spMkLst>
        </pc:spChg>
        <pc:grpChg chg="mod">
          <ac:chgData name="Daichi Ishii" userId="fe7e31eacd5e7174" providerId="LiveId" clId="{CCEA46DE-604B-49DF-83DF-D7710B643279}" dt="2024-02-15T05:54:55.073" v="2339" actId="1076"/>
          <ac:grpSpMkLst>
            <pc:docMk/>
            <pc:sldMk cId="3479714717" sldId="290"/>
            <ac:grpSpMk id="4" creationId="{E5D79488-5759-78C6-59CD-484C0F9C7275}"/>
          </ac:grpSpMkLst>
        </pc:grpChg>
        <pc:grpChg chg="add mod">
          <ac:chgData name="Daichi Ishii" userId="fe7e31eacd5e7174" providerId="LiveId" clId="{CCEA46DE-604B-49DF-83DF-D7710B643279}" dt="2024-02-15T05:54:47.152" v="2337" actId="1076"/>
          <ac:grpSpMkLst>
            <pc:docMk/>
            <pc:sldMk cId="3479714717" sldId="290"/>
            <ac:grpSpMk id="26" creationId="{202492A3-9393-89F2-282B-6997E1139C0E}"/>
          </ac:grpSpMkLst>
        </pc:grpChg>
        <pc:picChg chg="add mod">
          <ac:chgData name="Daichi Ishii" userId="fe7e31eacd5e7174" providerId="LiveId" clId="{CCEA46DE-604B-49DF-83DF-D7710B643279}" dt="2024-02-15T06:51:06.478" v="2906" actId="1076"/>
          <ac:picMkLst>
            <pc:docMk/>
            <pc:sldMk cId="3479714717" sldId="290"/>
            <ac:picMk id="16" creationId="{31147AAF-D333-99F1-968F-A0C8F2C0F271}"/>
          </ac:picMkLst>
        </pc:picChg>
        <pc:picChg chg="add mod modCrop">
          <ac:chgData name="Daichi Ishii" userId="fe7e31eacd5e7174" providerId="LiveId" clId="{CCEA46DE-604B-49DF-83DF-D7710B643279}" dt="2024-02-15T05:53:21.150" v="2274" actId="164"/>
          <ac:picMkLst>
            <pc:docMk/>
            <pc:sldMk cId="3479714717" sldId="290"/>
            <ac:picMk id="21" creationId="{E7A5004D-C083-F82E-4E7E-4883AF9B807F}"/>
          </ac:picMkLst>
        </pc:picChg>
        <pc:picChg chg="add mod modCrop">
          <ac:chgData name="Daichi Ishii" userId="fe7e31eacd5e7174" providerId="LiveId" clId="{CCEA46DE-604B-49DF-83DF-D7710B643279}" dt="2024-02-15T05:53:21.150" v="2274" actId="164"/>
          <ac:picMkLst>
            <pc:docMk/>
            <pc:sldMk cId="3479714717" sldId="290"/>
            <ac:picMk id="22" creationId="{AFEB538E-95C6-DD15-A3A9-F8AB9DB46AA6}"/>
          </ac:picMkLst>
        </pc:picChg>
        <pc:picChg chg="add mod">
          <ac:chgData name="Daichi Ishii" userId="fe7e31eacd5e7174" providerId="LiveId" clId="{CCEA46DE-604B-49DF-83DF-D7710B643279}" dt="2024-02-15T05:53:42.525" v="2283" actId="1076"/>
          <ac:picMkLst>
            <pc:docMk/>
            <pc:sldMk cId="3479714717" sldId="290"/>
            <ac:picMk id="25" creationId="{004B26FE-4D3F-5031-3574-D2B3EA00B630}"/>
          </ac:picMkLst>
        </pc:picChg>
        <pc:cxnChg chg="add del mod">
          <ac:chgData name="Daichi Ishii" userId="fe7e31eacd5e7174" providerId="LiveId" clId="{CCEA46DE-604B-49DF-83DF-D7710B643279}" dt="2024-02-15T05:55:40.057" v="2376" actId="21"/>
          <ac:cxnSpMkLst>
            <pc:docMk/>
            <pc:sldMk cId="3479714717" sldId="290"/>
            <ac:cxnSpMk id="28" creationId="{1F78A097-5874-195B-7C4A-DFF50F00BACB}"/>
          </ac:cxnSpMkLst>
        </pc:cxnChg>
        <pc:cxnChg chg="add mod">
          <ac:chgData name="Daichi Ishii" userId="fe7e31eacd5e7174" providerId="LiveId" clId="{CCEA46DE-604B-49DF-83DF-D7710B643279}" dt="2024-02-15T06:51:06.478" v="2906" actId="1076"/>
          <ac:cxnSpMkLst>
            <pc:docMk/>
            <pc:sldMk cId="3479714717" sldId="290"/>
            <ac:cxnSpMk id="32" creationId="{24778B60-BA30-3F4A-0295-BB15594DE671}"/>
          </ac:cxnSpMkLst>
        </pc:cxnChg>
        <pc:cxnChg chg="add mod">
          <ac:chgData name="Daichi Ishii" userId="fe7e31eacd5e7174" providerId="LiveId" clId="{CCEA46DE-604B-49DF-83DF-D7710B643279}" dt="2024-02-15T05:56:12.855" v="2381" actId="13822"/>
          <ac:cxnSpMkLst>
            <pc:docMk/>
            <pc:sldMk cId="3479714717" sldId="290"/>
            <ac:cxnSpMk id="34" creationId="{A11F268B-C930-78B6-B636-A5055DE6326D}"/>
          </ac:cxnSpMkLst>
        </pc:cxnChg>
        <pc:cxnChg chg="add del mod">
          <ac:chgData name="Daichi Ishii" userId="fe7e31eacd5e7174" providerId="LiveId" clId="{CCEA46DE-604B-49DF-83DF-D7710B643279}" dt="2024-02-15T06:48:47.896" v="2856" actId="21"/>
          <ac:cxnSpMkLst>
            <pc:docMk/>
            <pc:sldMk cId="3479714717" sldId="290"/>
            <ac:cxnSpMk id="37" creationId="{720CFA57-11B1-5A41-A545-566819990895}"/>
          </ac:cxnSpMkLst>
        </pc:cxnChg>
        <pc:cxnChg chg="add del mod">
          <ac:chgData name="Daichi Ishii" userId="fe7e31eacd5e7174" providerId="LiveId" clId="{CCEA46DE-604B-49DF-83DF-D7710B643279}" dt="2024-02-15T06:50:50.178" v="2905" actId="11529"/>
          <ac:cxnSpMkLst>
            <pc:docMk/>
            <pc:sldMk cId="3479714717" sldId="290"/>
            <ac:cxnSpMk id="44" creationId="{B2458608-B099-183D-8BAA-F8D083B0D41E}"/>
          </ac:cxnSpMkLst>
        </pc:cxnChg>
        <pc:cxnChg chg="add mod">
          <ac:chgData name="Daichi Ishii" userId="fe7e31eacd5e7174" providerId="LiveId" clId="{CCEA46DE-604B-49DF-83DF-D7710B643279}" dt="2024-02-15T06:50:47.224" v="2904"/>
          <ac:cxnSpMkLst>
            <pc:docMk/>
            <pc:sldMk cId="3479714717" sldId="290"/>
            <ac:cxnSpMk id="45" creationId="{EA2A1CB8-B873-69B1-2C2F-69B39342D907}"/>
          </ac:cxnSpMkLst>
        </pc:cxnChg>
        <pc:cxnChg chg="add mod">
          <ac:chgData name="Daichi Ishii" userId="fe7e31eacd5e7174" providerId="LiveId" clId="{CCEA46DE-604B-49DF-83DF-D7710B643279}" dt="2024-02-15T06:52:40.941" v="2964" actId="1582"/>
          <ac:cxnSpMkLst>
            <pc:docMk/>
            <pc:sldMk cId="3479714717" sldId="290"/>
            <ac:cxnSpMk id="47" creationId="{7D61BAF5-6831-3752-1353-6887818A0706}"/>
          </ac:cxnSpMkLst>
        </pc:cxnChg>
        <pc:cxnChg chg="add mod">
          <ac:chgData name="Daichi Ishii" userId="fe7e31eacd5e7174" providerId="LiveId" clId="{CCEA46DE-604B-49DF-83DF-D7710B643279}" dt="2024-02-15T06:52:43.704" v="2965" actId="14100"/>
          <ac:cxnSpMkLst>
            <pc:docMk/>
            <pc:sldMk cId="3479714717" sldId="290"/>
            <ac:cxnSpMk id="48" creationId="{0D1EF74B-BD60-1C07-56F0-DE1EAC4CC852}"/>
          </ac:cxnSpMkLst>
        </pc:cxnChg>
        <pc:cxnChg chg="add mod">
          <ac:chgData name="Daichi Ishii" userId="fe7e31eacd5e7174" providerId="LiveId" clId="{CCEA46DE-604B-49DF-83DF-D7710B643279}" dt="2024-02-15T06:52:43.704" v="2965" actId="14100"/>
          <ac:cxnSpMkLst>
            <pc:docMk/>
            <pc:sldMk cId="3479714717" sldId="290"/>
            <ac:cxnSpMk id="50" creationId="{F12998E5-7552-E2EC-8B4E-F05E2CF32ADB}"/>
          </ac:cxnSpMkLst>
        </pc:cxnChg>
      </pc:sldChg>
    </pc:docChg>
  </pc:docChgLst>
  <pc:docChgLst>
    <pc:chgData name="Daichi Ishii" userId="fe7e31eacd5e7174" providerId="LiveId" clId="{BA6963A4-73BC-49C6-AAD2-43C9429CA8E0}"/>
    <pc:docChg chg="undo redo custSel addSld delSld modSld sldOrd">
      <pc:chgData name="Daichi Ishii" userId="fe7e31eacd5e7174" providerId="LiveId" clId="{BA6963A4-73BC-49C6-AAD2-43C9429CA8E0}" dt="2024-02-13T13:02:58.527" v="2925" actId="2711"/>
      <pc:docMkLst>
        <pc:docMk/>
      </pc:docMkLst>
      <pc:sldChg chg="modSp mod modNotesTx">
        <pc:chgData name="Daichi Ishii" userId="fe7e31eacd5e7174" providerId="LiveId" clId="{BA6963A4-73BC-49C6-AAD2-43C9429CA8E0}" dt="2024-02-09T09:09:17.504" v="62" actId="2711"/>
        <pc:sldMkLst>
          <pc:docMk/>
          <pc:sldMk cId="67402337" sldId="257"/>
        </pc:sldMkLst>
        <pc:spChg chg="mod">
          <ac:chgData name="Daichi Ishii" userId="fe7e31eacd5e7174" providerId="LiveId" clId="{BA6963A4-73BC-49C6-AAD2-43C9429CA8E0}" dt="2024-02-09T09:09:17.504" v="62" actId="2711"/>
          <ac:spMkLst>
            <pc:docMk/>
            <pc:sldMk cId="67402337" sldId="257"/>
            <ac:spMk id="2" creationId="{D844AA31-DC29-411F-A724-50514A8E891B}"/>
          </ac:spMkLst>
        </pc:spChg>
        <pc:spChg chg="mod">
          <ac:chgData name="Daichi Ishii" userId="fe7e31eacd5e7174" providerId="LiveId" clId="{BA6963A4-73BC-49C6-AAD2-43C9429CA8E0}" dt="2024-02-09T09:08:57.289" v="60" actId="2711"/>
          <ac:spMkLst>
            <pc:docMk/>
            <pc:sldMk cId="67402337" sldId="257"/>
            <ac:spMk id="3" creationId="{876D0ABC-C8BB-4DAC-A47A-4E96A81FC454}"/>
          </ac:spMkLst>
        </pc:spChg>
      </pc:sldChg>
      <pc:sldChg chg="addSp delSp modSp mod ord modNotesTx">
        <pc:chgData name="Daichi Ishii" userId="fe7e31eacd5e7174" providerId="LiveId" clId="{BA6963A4-73BC-49C6-AAD2-43C9429CA8E0}" dt="2024-02-12T02:15:41.533" v="540"/>
        <pc:sldMkLst>
          <pc:docMk/>
          <pc:sldMk cId="2769985526" sldId="258"/>
        </pc:sldMkLst>
        <pc:spChg chg="del">
          <ac:chgData name="Daichi Ishii" userId="fe7e31eacd5e7174" providerId="LiveId" clId="{BA6963A4-73BC-49C6-AAD2-43C9429CA8E0}" dt="2024-02-09T09:08:31.680" v="45" actId="21"/>
          <ac:spMkLst>
            <pc:docMk/>
            <pc:sldMk cId="2769985526" sldId="258"/>
            <ac:spMk id="2" creationId="{F97FC20E-F0E8-8281-1260-CC720A4DFCDE}"/>
          </ac:spMkLst>
        </pc:spChg>
        <pc:spChg chg="add del mod">
          <ac:chgData name="Daichi Ishii" userId="fe7e31eacd5e7174" providerId="LiveId" clId="{BA6963A4-73BC-49C6-AAD2-43C9429CA8E0}" dt="2024-02-09T09:08:15.569" v="34" actId="21"/>
          <ac:spMkLst>
            <pc:docMk/>
            <pc:sldMk cId="2769985526" sldId="258"/>
            <ac:spMk id="4" creationId="{25070AF3-3C33-BB52-9F61-1292D6DF68EE}"/>
          </ac:spMkLst>
        </pc:spChg>
        <pc:spChg chg="del">
          <ac:chgData name="Daichi Ishii" userId="fe7e31eacd5e7174" providerId="LiveId" clId="{BA6963A4-73BC-49C6-AAD2-43C9429CA8E0}" dt="2024-02-09T09:08:27.012" v="41" actId="21"/>
          <ac:spMkLst>
            <pc:docMk/>
            <pc:sldMk cId="2769985526" sldId="258"/>
            <ac:spMk id="5" creationId="{5BAE041D-2411-AD81-4798-1A7FEA47C5E3}"/>
          </ac:spMkLst>
        </pc:spChg>
        <pc:spChg chg="del">
          <ac:chgData name="Daichi Ishii" userId="fe7e31eacd5e7174" providerId="LiveId" clId="{BA6963A4-73BC-49C6-AAD2-43C9429CA8E0}" dt="2024-02-09T09:08:28.086" v="42" actId="21"/>
          <ac:spMkLst>
            <pc:docMk/>
            <pc:sldMk cId="2769985526" sldId="258"/>
            <ac:spMk id="6" creationId="{817A77D2-528F-363F-141B-22142A13D87C}"/>
          </ac:spMkLst>
        </pc:spChg>
        <pc:spChg chg="del">
          <ac:chgData name="Daichi Ishii" userId="fe7e31eacd5e7174" providerId="LiveId" clId="{BA6963A4-73BC-49C6-AAD2-43C9429CA8E0}" dt="2024-02-09T09:08:29.364" v="43" actId="21"/>
          <ac:spMkLst>
            <pc:docMk/>
            <pc:sldMk cId="2769985526" sldId="258"/>
            <ac:spMk id="7" creationId="{EE623E2D-E18C-EB29-FEBF-80DD8B8EFDE9}"/>
          </ac:spMkLst>
        </pc:spChg>
        <pc:spChg chg="del">
          <ac:chgData name="Daichi Ishii" userId="fe7e31eacd5e7174" providerId="LiveId" clId="{BA6963A4-73BC-49C6-AAD2-43C9429CA8E0}" dt="2024-02-09T09:08:30.152" v="44" actId="21"/>
          <ac:spMkLst>
            <pc:docMk/>
            <pc:sldMk cId="2769985526" sldId="258"/>
            <ac:spMk id="8" creationId="{7876D629-502E-96AC-ED1A-B0CA25F5D343}"/>
          </ac:spMkLst>
        </pc:spChg>
        <pc:spChg chg="del">
          <ac:chgData name="Daichi Ishii" userId="fe7e31eacd5e7174" providerId="LiveId" clId="{BA6963A4-73BC-49C6-AAD2-43C9429CA8E0}" dt="2024-02-09T09:08:17.292" v="35" actId="21"/>
          <ac:spMkLst>
            <pc:docMk/>
            <pc:sldMk cId="2769985526" sldId="258"/>
            <ac:spMk id="9" creationId="{2D0B362C-493E-E473-33B3-DCBD112D0517}"/>
          </ac:spMkLst>
        </pc:spChg>
        <pc:spChg chg="del">
          <ac:chgData name="Daichi Ishii" userId="fe7e31eacd5e7174" providerId="LiveId" clId="{BA6963A4-73BC-49C6-AAD2-43C9429CA8E0}" dt="2024-02-09T09:08:20.493" v="37" actId="21"/>
          <ac:spMkLst>
            <pc:docMk/>
            <pc:sldMk cId="2769985526" sldId="258"/>
            <ac:spMk id="10" creationId="{E9D05BEB-F707-2587-F85D-533554616DB9}"/>
          </ac:spMkLst>
        </pc:spChg>
        <pc:spChg chg="del">
          <ac:chgData name="Daichi Ishii" userId="fe7e31eacd5e7174" providerId="LiveId" clId="{BA6963A4-73BC-49C6-AAD2-43C9429CA8E0}" dt="2024-02-09T09:08:23.894" v="40" actId="21"/>
          <ac:spMkLst>
            <pc:docMk/>
            <pc:sldMk cId="2769985526" sldId="258"/>
            <ac:spMk id="11" creationId="{73CF1D9D-395B-7D0F-2662-7DB37FB4B5D9}"/>
          </ac:spMkLst>
        </pc:spChg>
        <pc:spChg chg="add mod">
          <ac:chgData name="Daichi Ishii" userId="fe7e31eacd5e7174" providerId="LiveId" clId="{BA6963A4-73BC-49C6-AAD2-43C9429CA8E0}" dt="2024-02-12T00:47:40.482" v="275"/>
          <ac:spMkLst>
            <pc:docMk/>
            <pc:sldMk cId="2769985526" sldId="258"/>
            <ac:spMk id="13" creationId="{ED5860FD-7FCB-F973-D604-BB335F18A166}"/>
          </ac:spMkLst>
        </pc:spChg>
        <pc:spChg chg="add mod">
          <ac:chgData name="Daichi Ishii" userId="fe7e31eacd5e7174" providerId="LiveId" clId="{BA6963A4-73BC-49C6-AAD2-43C9429CA8E0}" dt="2024-02-09T09:09:41.961" v="65"/>
          <ac:spMkLst>
            <pc:docMk/>
            <pc:sldMk cId="2769985526" sldId="258"/>
            <ac:spMk id="14" creationId="{F97FC20E-F0E8-8281-1260-CC720A4DFCDE}"/>
          </ac:spMkLst>
        </pc:spChg>
        <pc:spChg chg="add mod">
          <ac:chgData name="Daichi Ishii" userId="fe7e31eacd5e7174" providerId="LiveId" clId="{BA6963A4-73BC-49C6-AAD2-43C9429CA8E0}" dt="2024-02-12T00:41:25.989" v="91" actId="1076"/>
          <ac:spMkLst>
            <pc:docMk/>
            <pc:sldMk cId="2769985526" sldId="258"/>
            <ac:spMk id="15" creationId="{141DB308-4B75-C1F8-E19D-01A271E3850D}"/>
          </ac:spMkLst>
        </pc:spChg>
        <pc:spChg chg="del">
          <ac:chgData name="Daichi Ishii" userId="fe7e31eacd5e7174" providerId="LiveId" clId="{BA6963A4-73BC-49C6-AAD2-43C9429CA8E0}" dt="2024-02-09T09:08:19.689" v="36" actId="21"/>
          <ac:spMkLst>
            <pc:docMk/>
            <pc:sldMk cId="2769985526" sldId="258"/>
            <ac:spMk id="17" creationId="{A21AFD7F-BDC0-ED60-B88F-06571BC4C146}"/>
          </ac:spMkLst>
        </pc:spChg>
        <pc:spChg chg="del">
          <ac:chgData name="Daichi Ishii" userId="fe7e31eacd5e7174" providerId="LiveId" clId="{BA6963A4-73BC-49C6-AAD2-43C9429CA8E0}" dt="2024-02-09T09:08:21.828" v="38" actId="21"/>
          <ac:spMkLst>
            <pc:docMk/>
            <pc:sldMk cId="2769985526" sldId="258"/>
            <ac:spMk id="18" creationId="{848C9E86-1189-E435-54DE-D071C353D757}"/>
          </ac:spMkLst>
        </pc:spChg>
        <pc:spChg chg="del">
          <ac:chgData name="Daichi Ishii" userId="fe7e31eacd5e7174" providerId="LiveId" clId="{BA6963A4-73BC-49C6-AAD2-43C9429CA8E0}" dt="2024-02-09T09:08:22.618" v="39" actId="21"/>
          <ac:spMkLst>
            <pc:docMk/>
            <pc:sldMk cId="2769985526" sldId="258"/>
            <ac:spMk id="19" creationId="{8CBBD365-CE95-BDB7-1038-B85D4C6863B6}"/>
          </ac:spMkLst>
        </pc:spChg>
        <pc:spChg chg="add mod">
          <ac:chgData name="Daichi Ishii" userId="fe7e31eacd5e7174" providerId="LiveId" clId="{BA6963A4-73BC-49C6-AAD2-43C9429CA8E0}" dt="2024-02-12T01:49:44.972" v="388" actId="1076"/>
          <ac:spMkLst>
            <pc:docMk/>
            <pc:sldMk cId="2769985526" sldId="258"/>
            <ac:spMk id="21" creationId="{0137F789-6965-4491-07D5-94AE32B0295D}"/>
          </ac:spMkLst>
        </pc:spChg>
        <pc:picChg chg="del">
          <ac:chgData name="Daichi Ishii" userId="fe7e31eacd5e7174" providerId="LiveId" clId="{BA6963A4-73BC-49C6-AAD2-43C9429CA8E0}" dt="2024-02-09T09:08:13.197" v="33" actId="21"/>
          <ac:picMkLst>
            <pc:docMk/>
            <pc:sldMk cId="2769985526" sldId="258"/>
            <ac:picMk id="16" creationId="{9FFC6C54-C70E-9E63-2CCF-F7F0DDCEBB5B}"/>
          </ac:picMkLst>
        </pc:picChg>
        <pc:picChg chg="add del mod">
          <ac:chgData name="Daichi Ishii" userId="fe7e31eacd5e7174" providerId="LiveId" clId="{BA6963A4-73BC-49C6-AAD2-43C9429CA8E0}" dt="2024-02-12T01:49:46.487" v="389" actId="21"/>
          <ac:picMkLst>
            <pc:docMk/>
            <pc:sldMk cId="2769985526" sldId="258"/>
            <ac:picMk id="20" creationId="{41AFDF7F-C87C-A2AE-0915-AC536ADAD774}"/>
          </ac:picMkLst>
        </pc:picChg>
        <pc:picChg chg="add mod">
          <ac:chgData name="Daichi Ishii" userId="fe7e31eacd5e7174" providerId="LiveId" clId="{BA6963A4-73BC-49C6-AAD2-43C9429CA8E0}" dt="2024-02-12T01:52:03.093" v="419" actId="1076"/>
          <ac:picMkLst>
            <pc:docMk/>
            <pc:sldMk cId="2769985526" sldId="258"/>
            <ac:picMk id="22" creationId="{8C429907-E68C-5A2B-4708-D2FADC092ABA}"/>
          </ac:picMkLst>
        </pc:picChg>
      </pc:sldChg>
      <pc:sldChg chg="del">
        <pc:chgData name="Daichi Ishii" userId="fe7e31eacd5e7174" providerId="LiveId" clId="{BA6963A4-73BC-49C6-AAD2-43C9429CA8E0}" dt="2024-02-09T09:09:48.168" v="68" actId="2696"/>
        <pc:sldMkLst>
          <pc:docMk/>
          <pc:sldMk cId="2202779132" sldId="259"/>
        </pc:sldMkLst>
      </pc:sldChg>
      <pc:sldChg chg="del">
        <pc:chgData name="Daichi Ishii" userId="fe7e31eacd5e7174" providerId="LiveId" clId="{BA6963A4-73BC-49C6-AAD2-43C9429CA8E0}" dt="2024-02-09T09:09:48.786" v="69" actId="2696"/>
        <pc:sldMkLst>
          <pc:docMk/>
          <pc:sldMk cId="3930388736" sldId="260"/>
        </pc:sldMkLst>
      </pc:sldChg>
      <pc:sldChg chg="del">
        <pc:chgData name="Daichi Ishii" userId="fe7e31eacd5e7174" providerId="LiveId" clId="{BA6963A4-73BC-49C6-AAD2-43C9429CA8E0}" dt="2024-02-09T09:09:49.292" v="70" actId="2696"/>
        <pc:sldMkLst>
          <pc:docMk/>
          <pc:sldMk cId="232644908" sldId="261"/>
        </pc:sldMkLst>
      </pc:sldChg>
      <pc:sldChg chg="del">
        <pc:chgData name="Daichi Ishii" userId="fe7e31eacd5e7174" providerId="LiveId" clId="{BA6963A4-73BC-49C6-AAD2-43C9429CA8E0}" dt="2024-02-09T09:09:51.806" v="75" actId="2696"/>
        <pc:sldMkLst>
          <pc:docMk/>
          <pc:sldMk cId="281820220" sldId="262"/>
        </pc:sldMkLst>
      </pc:sldChg>
      <pc:sldChg chg="del">
        <pc:chgData name="Daichi Ishii" userId="fe7e31eacd5e7174" providerId="LiveId" clId="{BA6963A4-73BC-49C6-AAD2-43C9429CA8E0}" dt="2024-02-09T09:09:50.741" v="73" actId="2696"/>
        <pc:sldMkLst>
          <pc:docMk/>
          <pc:sldMk cId="3572408748" sldId="263"/>
        </pc:sldMkLst>
      </pc:sldChg>
      <pc:sldChg chg="del">
        <pc:chgData name="Daichi Ishii" userId="fe7e31eacd5e7174" providerId="LiveId" clId="{BA6963A4-73BC-49C6-AAD2-43C9429CA8E0}" dt="2024-02-09T09:09:51.270" v="74" actId="2696"/>
        <pc:sldMkLst>
          <pc:docMk/>
          <pc:sldMk cId="843193557" sldId="264"/>
        </pc:sldMkLst>
      </pc:sldChg>
      <pc:sldChg chg="del">
        <pc:chgData name="Daichi Ishii" userId="fe7e31eacd5e7174" providerId="LiveId" clId="{BA6963A4-73BC-49C6-AAD2-43C9429CA8E0}" dt="2024-02-09T09:09:53.403" v="78" actId="2696"/>
        <pc:sldMkLst>
          <pc:docMk/>
          <pc:sldMk cId="2146806426" sldId="265"/>
        </pc:sldMkLst>
      </pc:sldChg>
      <pc:sldChg chg="del">
        <pc:chgData name="Daichi Ishii" userId="fe7e31eacd5e7174" providerId="LiveId" clId="{BA6963A4-73BC-49C6-AAD2-43C9429CA8E0}" dt="2024-02-09T09:09:55.244" v="81" actId="2696"/>
        <pc:sldMkLst>
          <pc:docMk/>
          <pc:sldMk cId="2929057214" sldId="266"/>
        </pc:sldMkLst>
      </pc:sldChg>
      <pc:sldChg chg="del">
        <pc:chgData name="Daichi Ishii" userId="fe7e31eacd5e7174" providerId="LiveId" clId="{BA6963A4-73BC-49C6-AAD2-43C9429CA8E0}" dt="2024-02-09T09:09:50.258" v="72" actId="2696"/>
        <pc:sldMkLst>
          <pc:docMk/>
          <pc:sldMk cId="1775878551" sldId="267"/>
        </pc:sldMkLst>
      </pc:sldChg>
      <pc:sldChg chg="del">
        <pc:chgData name="Daichi Ishii" userId="fe7e31eacd5e7174" providerId="LiveId" clId="{BA6963A4-73BC-49C6-AAD2-43C9429CA8E0}" dt="2024-02-09T09:09:49.768" v="71" actId="2696"/>
        <pc:sldMkLst>
          <pc:docMk/>
          <pc:sldMk cId="1283845418" sldId="269"/>
        </pc:sldMkLst>
      </pc:sldChg>
      <pc:sldChg chg="del">
        <pc:chgData name="Daichi Ishii" userId="fe7e31eacd5e7174" providerId="LiveId" clId="{BA6963A4-73BC-49C6-AAD2-43C9429CA8E0}" dt="2024-02-09T09:09:52.311" v="76" actId="2696"/>
        <pc:sldMkLst>
          <pc:docMk/>
          <pc:sldMk cId="3607778465" sldId="270"/>
        </pc:sldMkLst>
      </pc:sldChg>
      <pc:sldChg chg="del">
        <pc:chgData name="Daichi Ishii" userId="fe7e31eacd5e7174" providerId="LiveId" clId="{BA6963A4-73BC-49C6-AAD2-43C9429CA8E0}" dt="2024-02-09T09:09:55.875" v="82" actId="2696"/>
        <pc:sldMkLst>
          <pc:docMk/>
          <pc:sldMk cId="3894071892" sldId="271"/>
        </pc:sldMkLst>
      </pc:sldChg>
      <pc:sldChg chg="del">
        <pc:chgData name="Daichi Ishii" userId="fe7e31eacd5e7174" providerId="LiveId" clId="{BA6963A4-73BC-49C6-AAD2-43C9429CA8E0}" dt="2024-02-09T09:09:53.927" v="79" actId="2696"/>
        <pc:sldMkLst>
          <pc:docMk/>
          <pc:sldMk cId="908623479" sldId="272"/>
        </pc:sldMkLst>
      </pc:sldChg>
      <pc:sldChg chg="del">
        <pc:chgData name="Daichi Ishii" userId="fe7e31eacd5e7174" providerId="LiveId" clId="{BA6963A4-73BC-49C6-AAD2-43C9429CA8E0}" dt="2024-02-09T09:09:54.434" v="80" actId="2696"/>
        <pc:sldMkLst>
          <pc:docMk/>
          <pc:sldMk cId="1124626251" sldId="273"/>
        </pc:sldMkLst>
      </pc:sldChg>
      <pc:sldChg chg="del">
        <pc:chgData name="Daichi Ishii" userId="fe7e31eacd5e7174" providerId="LiveId" clId="{BA6963A4-73BC-49C6-AAD2-43C9429CA8E0}" dt="2024-02-09T09:09:52.864" v="77" actId="2696"/>
        <pc:sldMkLst>
          <pc:docMk/>
          <pc:sldMk cId="768043861" sldId="275"/>
        </pc:sldMkLst>
      </pc:sldChg>
      <pc:sldChg chg="modSp add del mod">
        <pc:chgData name="Daichi Ishii" userId="fe7e31eacd5e7174" providerId="LiveId" clId="{BA6963A4-73BC-49C6-AAD2-43C9429CA8E0}" dt="2024-02-12T00:42:55.334" v="150" actId="2696"/>
        <pc:sldMkLst>
          <pc:docMk/>
          <pc:sldMk cId="817029409" sldId="276"/>
        </pc:sldMkLst>
        <pc:spChg chg="mod">
          <ac:chgData name="Daichi Ishii" userId="fe7e31eacd5e7174" providerId="LiveId" clId="{BA6963A4-73BC-49C6-AAD2-43C9429CA8E0}" dt="2024-02-12T00:42:51.974" v="149" actId="20577"/>
          <ac:spMkLst>
            <pc:docMk/>
            <pc:sldMk cId="817029409" sldId="276"/>
            <ac:spMk id="13" creationId="{06F166FA-674A-53F7-741B-E7132EF75D63}"/>
          </ac:spMkLst>
        </pc:spChg>
      </pc:sldChg>
      <pc:sldChg chg="add del">
        <pc:chgData name="Daichi Ishii" userId="fe7e31eacd5e7174" providerId="LiveId" clId="{BA6963A4-73BC-49C6-AAD2-43C9429CA8E0}" dt="2024-02-09T09:08:02.460" v="32"/>
        <pc:sldMkLst>
          <pc:docMk/>
          <pc:sldMk cId="3439082671" sldId="276"/>
        </pc:sldMkLst>
      </pc:sldChg>
      <pc:sldChg chg="modSp add mod">
        <pc:chgData name="Daichi Ishii" userId="fe7e31eacd5e7174" providerId="LiveId" clId="{BA6963A4-73BC-49C6-AAD2-43C9429CA8E0}" dt="2024-02-12T00:47:40.482" v="275"/>
        <pc:sldMkLst>
          <pc:docMk/>
          <pc:sldMk cId="3368413302" sldId="277"/>
        </pc:sldMkLst>
        <pc:spChg chg="mod">
          <ac:chgData name="Daichi Ishii" userId="fe7e31eacd5e7174" providerId="LiveId" clId="{BA6963A4-73BC-49C6-AAD2-43C9429CA8E0}" dt="2024-02-12T00:47:40.482" v="275"/>
          <ac:spMkLst>
            <pc:docMk/>
            <pc:sldMk cId="3368413302" sldId="277"/>
            <ac:spMk id="13" creationId="{4C2C135D-73D5-6F31-946B-FEDFE2346E77}"/>
          </ac:spMkLst>
        </pc:spChg>
      </pc:sldChg>
      <pc:sldChg chg="addSp modSp add mod ord">
        <pc:chgData name="Daichi Ishii" userId="fe7e31eacd5e7174" providerId="LiveId" clId="{BA6963A4-73BC-49C6-AAD2-43C9429CA8E0}" dt="2024-02-12T02:15:46.532" v="542"/>
        <pc:sldMkLst>
          <pc:docMk/>
          <pc:sldMk cId="3247402305" sldId="278"/>
        </pc:sldMkLst>
        <pc:spChg chg="mod">
          <ac:chgData name="Daichi Ishii" userId="fe7e31eacd5e7174" providerId="LiveId" clId="{BA6963A4-73BC-49C6-AAD2-43C9429CA8E0}" dt="2024-02-12T00:47:40.482" v="275"/>
          <ac:spMkLst>
            <pc:docMk/>
            <pc:sldMk cId="3247402305" sldId="278"/>
            <ac:spMk id="13" creationId="{4FCB5AE6-894B-0C25-E07F-926947CF7619}"/>
          </ac:spMkLst>
        </pc:spChg>
        <pc:picChg chg="add mod">
          <ac:chgData name="Daichi Ishii" userId="fe7e31eacd5e7174" providerId="LiveId" clId="{BA6963A4-73BC-49C6-AAD2-43C9429CA8E0}" dt="2024-02-12T01:46:33.940" v="376" actId="1076"/>
          <ac:picMkLst>
            <pc:docMk/>
            <pc:sldMk cId="3247402305" sldId="278"/>
            <ac:picMk id="3" creationId="{529C9D24-1F7C-796D-8788-6982DB0DE97D}"/>
          </ac:picMkLst>
        </pc:picChg>
      </pc:sldChg>
      <pc:sldChg chg="addSp modSp add mod">
        <pc:chgData name="Daichi Ishii" userId="fe7e31eacd5e7174" providerId="LiveId" clId="{BA6963A4-73BC-49C6-AAD2-43C9429CA8E0}" dt="2024-02-13T10:24:45.381" v="1024" actId="1076"/>
        <pc:sldMkLst>
          <pc:docMk/>
          <pc:sldMk cId="2549031604" sldId="279"/>
        </pc:sldMkLst>
        <pc:spChg chg="add mod">
          <ac:chgData name="Daichi Ishii" userId="fe7e31eacd5e7174" providerId="LiveId" clId="{BA6963A4-73BC-49C6-AAD2-43C9429CA8E0}" dt="2024-02-12T00:43:25.001" v="170" actId="1076"/>
          <ac:spMkLst>
            <pc:docMk/>
            <pc:sldMk cId="2549031604" sldId="279"/>
            <ac:spMk id="2" creationId="{188CDCF8-280B-7C09-C850-9E2735F7C3EB}"/>
          </ac:spMkLst>
        </pc:spChg>
        <pc:spChg chg="mod">
          <ac:chgData name="Daichi Ishii" userId="fe7e31eacd5e7174" providerId="LiveId" clId="{BA6963A4-73BC-49C6-AAD2-43C9429CA8E0}" dt="2024-02-12T00:47:40.482" v="275"/>
          <ac:spMkLst>
            <pc:docMk/>
            <pc:sldMk cId="2549031604" sldId="279"/>
            <ac:spMk id="13" creationId="{ECFC95F1-385E-E45A-15FB-B3D0670E8C6B}"/>
          </ac:spMkLst>
        </pc:spChg>
        <pc:picChg chg="add mod">
          <ac:chgData name="Daichi Ishii" userId="fe7e31eacd5e7174" providerId="LiveId" clId="{BA6963A4-73BC-49C6-AAD2-43C9429CA8E0}" dt="2024-02-12T00:43:25.001" v="170" actId="1076"/>
          <ac:picMkLst>
            <pc:docMk/>
            <pc:sldMk cId="2549031604" sldId="279"/>
            <ac:picMk id="3" creationId="{B10757F7-8999-4F1D-F824-606D7E60C510}"/>
          </ac:picMkLst>
        </pc:picChg>
        <pc:picChg chg="add mod">
          <ac:chgData name="Daichi Ishii" userId="fe7e31eacd5e7174" providerId="LiveId" clId="{BA6963A4-73BC-49C6-AAD2-43C9429CA8E0}" dt="2024-02-13T10:24:45.381" v="1024" actId="1076"/>
          <ac:picMkLst>
            <pc:docMk/>
            <pc:sldMk cId="2549031604" sldId="279"/>
            <ac:picMk id="4" creationId="{1B6F5D47-1548-5C8F-6A66-72B68470B434}"/>
          </ac:picMkLst>
        </pc:picChg>
        <pc:cxnChg chg="mod">
          <ac:chgData name="Daichi Ishii" userId="fe7e31eacd5e7174" providerId="LiveId" clId="{BA6963A4-73BC-49C6-AAD2-43C9429CA8E0}" dt="2024-02-13T10:24:45.381" v="1024" actId="1076"/>
          <ac:cxnSpMkLst>
            <pc:docMk/>
            <pc:sldMk cId="2549031604" sldId="279"/>
            <ac:cxnSpMk id="6" creationId="{367F4D29-A6F5-4580-8C4B-6A33146831EC}"/>
          </ac:cxnSpMkLst>
        </pc:cxnChg>
      </pc:sldChg>
      <pc:sldChg chg="addSp delSp modSp add mod">
        <pc:chgData name="Daichi Ishii" userId="fe7e31eacd5e7174" providerId="LiveId" clId="{BA6963A4-73BC-49C6-AAD2-43C9429CA8E0}" dt="2024-02-13T12:40:41.678" v="2436" actId="20577"/>
        <pc:sldMkLst>
          <pc:docMk/>
          <pc:sldMk cId="1658729648" sldId="280"/>
        </pc:sldMkLst>
        <pc:spChg chg="add mod">
          <ac:chgData name="Daichi Ishii" userId="fe7e31eacd5e7174" providerId="LiveId" clId="{BA6963A4-73BC-49C6-AAD2-43C9429CA8E0}" dt="2024-02-13T08:31:02.172" v="556" actId="20577"/>
          <ac:spMkLst>
            <pc:docMk/>
            <pc:sldMk cId="1658729648" sldId="280"/>
            <ac:spMk id="2" creationId="{D226EEA5-1293-873A-CE8D-6C015CA6C370}"/>
          </ac:spMkLst>
        </pc:spChg>
        <pc:spChg chg="add mod">
          <ac:chgData name="Daichi Ishii" userId="fe7e31eacd5e7174" providerId="LiveId" clId="{BA6963A4-73BC-49C6-AAD2-43C9429CA8E0}" dt="2024-02-12T00:44:07.147" v="174" actId="208"/>
          <ac:spMkLst>
            <pc:docMk/>
            <pc:sldMk cId="1658729648" sldId="280"/>
            <ac:spMk id="3" creationId="{CA6DFB33-E63E-9972-BAD5-19BD4BCED1B8}"/>
          </ac:spMkLst>
        </pc:spChg>
        <pc:spChg chg="add mod">
          <ac:chgData name="Daichi Ishii" userId="fe7e31eacd5e7174" providerId="LiveId" clId="{BA6963A4-73BC-49C6-AAD2-43C9429CA8E0}" dt="2024-02-12T00:44:07.147" v="174" actId="208"/>
          <ac:spMkLst>
            <pc:docMk/>
            <pc:sldMk cId="1658729648" sldId="280"/>
            <ac:spMk id="4" creationId="{5C7EBA97-81BC-D72E-F406-DC00991FE446}"/>
          </ac:spMkLst>
        </pc:spChg>
        <pc:spChg chg="add mod">
          <ac:chgData name="Daichi Ishii" userId="fe7e31eacd5e7174" providerId="LiveId" clId="{BA6963A4-73BC-49C6-AAD2-43C9429CA8E0}" dt="2024-02-13T08:59:23.700" v="770" actId="1076"/>
          <ac:spMkLst>
            <pc:docMk/>
            <pc:sldMk cId="1658729648" sldId="280"/>
            <ac:spMk id="5" creationId="{82028E19-F077-0A6F-A870-493EADB7DA9D}"/>
          </ac:spMkLst>
        </pc:spChg>
        <pc:spChg chg="add mod">
          <ac:chgData name="Daichi Ishii" userId="fe7e31eacd5e7174" providerId="LiveId" clId="{BA6963A4-73BC-49C6-AAD2-43C9429CA8E0}" dt="2024-02-12T00:44:07.147" v="174" actId="208"/>
          <ac:spMkLst>
            <pc:docMk/>
            <pc:sldMk cId="1658729648" sldId="280"/>
            <ac:spMk id="6" creationId="{69EFF2FC-BBFB-5B62-83FD-814457A06A8E}"/>
          </ac:spMkLst>
        </pc:spChg>
        <pc:spChg chg="add mod">
          <ac:chgData name="Daichi Ishii" userId="fe7e31eacd5e7174" providerId="LiveId" clId="{BA6963A4-73BC-49C6-AAD2-43C9429CA8E0}" dt="2024-02-12T00:43:44.920" v="172" actId="1076"/>
          <ac:spMkLst>
            <pc:docMk/>
            <pc:sldMk cId="1658729648" sldId="280"/>
            <ac:spMk id="7" creationId="{0D515027-976E-ECA7-8584-4EFE97112F59}"/>
          </ac:spMkLst>
        </pc:spChg>
        <pc:spChg chg="add mod">
          <ac:chgData name="Daichi Ishii" userId="fe7e31eacd5e7174" providerId="LiveId" clId="{BA6963A4-73BC-49C6-AAD2-43C9429CA8E0}" dt="2024-02-12T00:43:44.920" v="172" actId="1076"/>
          <ac:spMkLst>
            <pc:docMk/>
            <pc:sldMk cId="1658729648" sldId="280"/>
            <ac:spMk id="8" creationId="{FC81CA21-44DC-15C2-6D1B-9F3B70FB1413}"/>
          </ac:spMkLst>
        </pc:spChg>
        <pc:spChg chg="add mod">
          <ac:chgData name="Daichi Ishii" userId="fe7e31eacd5e7174" providerId="LiveId" clId="{BA6963A4-73BC-49C6-AAD2-43C9429CA8E0}" dt="2024-02-12T00:43:44.920" v="172" actId="1076"/>
          <ac:spMkLst>
            <pc:docMk/>
            <pc:sldMk cId="1658729648" sldId="280"/>
            <ac:spMk id="9" creationId="{02D64E6E-103F-FB08-0E4A-FF726179B55C}"/>
          </ac:spMkLst>
        </pc:spChg>
        <pc:spChg chg="add mod">
          <ac:chgData name="Daichi Ishii" userId="fe7e31eacd5e7174" providerId="LiveId" clId="{BA6963A4-73BC-49C6-AAD2-43C9429CA8E0}" dt="2024-02-12T00:43:44.920" v="172" actId="1076"/>
          <ac:spMkLst>
            <pc:docMk/>
            <pc:sldMk cId="1658729648" sldId="280"/>
            <ac:spMk id="10" creationId="{07B3B73D-3335-9A85-923A-4044CF28AFF3}"/>
          </ac:spMkLst>
        </pc:spChg>
        <pc:spChg chg="add mod">
          <ac:chgData name="Daichi Ishii" userId="fe7e31eacd5e7174" providerId="LiveId" clId="{BA6963A4-73BC-49C6-AAD2-43C9429CA8E0}" dt="2024-02-12T00:43:44.920" v="172" actId="1076"/>
          <ac:spMkLst>
            <pc:docMk/>
            <pc:sldMk cId="1658729648" sldId="280"/>
            <ac:spMk id="11" creationId="{56455E43-DF4B-8387-9BC6-50833176D267}"/>
          </ac:spMkLst>
        </pc:spChg>
        <pc:spChg chg="mod">
          <ac:chgData name="Daichi Ishii" userId="fe7e31eacd5e7174" providerId="LiveId" clId="{BA6963A4-73BC-49C6-AAD2-43C9429CA8E0}" dt="2024-02-13T12:40:41.678" v="2436" actId="20577"/>
          <ac:spMkLst>
            <pc:docMk/>
            <pc:sldMk cId="1658729648" sldId="280"/>
            <ac:spMk id="13" creationId="{B7C986C1-04E9-F28B-C62E-9794ECF7D337}"/>
          </ac:spMkLst>
        </pc:spChg>
        <pc:spChg chg="add mod">
          <ac:chgData name="Daichi Ishii" userId="fe7e31eacd5e7174" providerId="LiveId" clId="{BA6963A4-73BC-49C6-AAD2-43C9429CA8E0}" dt="2024-02-13T08:36:16.976" v="559"/>
          <ac:spMkLst>
            <pc:docMk/>
            <pc:sldMk cId="1658729648" sldId="280"/>
            <ac:spMk id="16" creationId="{B8F5F4C3-6900-4E11-9D90-B03E99BA1373}"/>
          </ac:spMkLst>
        </pc:spChg>
        <pc:spChg chg="mod">
          <ac:chgData name="Daichi Ishii" userId="fe7e31eacd5e7174" providerId="LiveId" clId="{BA6963A4-73BC-49C6-AAD2-43C9429CA8E0}" dt="2024-02-13T08:56:17.513" v="684" actId="1076"/>
          <ac:spMkLst>
            <pc:docMk/>
            <pc:sldMk cId="1658729648" sldId="280"/>
            <ac:spMk id="18" creationId="{69EAD7A2-780B-6C8A-C5A7-2C0AE69501CD}"/>
          </ac:spMkLst>
        </pc:spChg>
        <pc:spChg chg="add mod">
          <ac:chgData name="Daichi Ishii" userId="fe7e31eacd5e7174" providerId="LiveId" clId="{BA6963A4-73BC-49C6-AAD2-43C9429CA8E0}" dt="2024-02-13T08:36:16.976" v="559"/>
          <ac:spMkLst>
            <pc:docMk/>
            <pc:sldMk cId="1658729648" sldId="280"/>
            <ac:spMk id="23" creationId="{FDC0DED3-8FAC-5900-1461-27738423F512}"/>
          </ac:spMkLst>
        </pc:spChg>
        <pc:spChg chg="add mod">
          <ac:chgData name="Daichi Ishii" userId="fe7e31eacd5e7174" providerId="LiveId" clId="{BA6963A4-73BC-49C6-AAD2-43C9429CA8E0}" dt="2024-02-13T08:36:16.976" v="559"/>
          <ac:spMkLst>
            <pc:docMk/>
            <pc:sldMk cId="1658729648" sldId="280"/>
            <ac:spMk id="24" creationId="{7D3B4AC6-7EC6-7D44-F341-CF8C236FBE6C}"/>
          </ac:spMkLst>
        </pc:spChg>
        <pc:spChg chg="add mod">
          <ac:chgData name="Daichi Ishii" userId="fe7e31eacd5e7174" providerId="LiveId" clId="{BA6963A4-73BC-49C6-AAD2-43C9429CA8E0}" dt="2024-02-13T08:36:16.976" v="559"/>
          <ac:spMkLst>
            <pc:docMk/>
            <pc:sldMk cId="1658729648" sldId="280"/>
            <ac:spMk id="25" creationId="{E5593A56-5A4B-44FF-51CE-FB6107EF944D}"/>
          </ac:spMkLst>
        </pc:spChg>
        <pc:spChg chg="add mod">
          <ac:chgData name="Daichi Ishii" userId="fe7e31eacd5e7174" providerId="LiveId" clId="{BA6963A4-73BC-49C6-AAD2-43C9429CA8E0}" dt="2024-02-13T08:36:16.976" v="559"/>
          <ac:spMkLst>
            <pc:docMk/>
            <pc:sldMk cId="1658729648" sldId="280"/>
            <ac:spMk id="26" creationId="{9497FD1F-61D6-B96B-1BED-0ECD3D7A4EFF}"/>
          </ac:spMkLst>
        </pc:spChg>
        <pc:spChg chg="add mod">
          <ac:chgData name="Daichi Ishii" userId="fe7e31eacd5e7174" providerId="LiveId" clId="{BA6963A4-73BC-49C6-AAD2-43C9429CA8E0}" dt="2024-02-13T08:36:16.976" v="559"/>
          <ac:spMkLst>
            <pc:docMk/>
            <pc:sldMk cId="1658729648" sldId="280"/>
            <ac:spMk id="27" creationId="{A9458E7A-F742-333D-6270-61AE01F57248}"/>
          </ac:spMkLst>
        </pc:spChg>
        <pc:spChg chg="add mod">
          <ac:chgData name="Daichi Ishii" userId="fe7e31eacd5e7174" providerId="LiveId" clId="{BA6963A4-73BC-49C6-AAD2-43C9429CA8E0}" dt="2024-02-13T08:36:23.169" v="562"/>
          <ac:spMkLst>
            <pc:docMk/>
            <pc:sldMk cId="1658729648" sldId="280"/>
            <ac:spMk id="28" creationId="{F762DE7F-6E1C-6D16-9365-0E968D415A6D}"/>
          </ac:spMkLst>
        </pc:spChg>
        <pc:spChg chg="add mod">
          <ac:chgData name="Daichi Ishii" userId="fe7e31eacd5e7174" providerId="LiveId" clId="{BA6963A4-73BC-49C6-AAD2-43C9429CA8E0}" dt="2024-02-13T08:36:23.169" v="562"/>
          <ac:spMkLst>
            <pc:docMk/>
            <pc:sldMk cId="1658729648" sldId="280"/>
            <ac:spMk id="33" creationId="{B51102CA-EFC5-AF31-3A02-64FC78D34E08}"/>
          </ac:spMkLst>
        </pc:spChg>
        <pc:spChg chg="add mod">
          <ac:chgData name="Daichi Ishii" userId="fe7e31eacd5e7174" providerId="LiveId" clId="{BA6963A4-73BC-49C6-AAD2-43C9429CA8E0}" dt="2024-02-13T08:36:23.169" v="562"/>
          <ac:spMkLst>
            <pc:docMk/>
            <pc:sldMk cId="1658729648" sldId="280"/>
            <ac:spMk id="34" creationId="{92D563FA-CA46-45BD-06D4-0EB8581AB591}"/>
          </ac:spMkLst>
        </pc:spChg>
        <pc:spChg chg="add mod">
          <ac:chgData name="Daichi Ishii" userId="fe7e31eacd5e7174" providerId="LiveId" clId="{BA6963A4-73BC-49C6-AAD2-43C9429CA8E0}" dt="2024-02-13T08:36:23.169" v="562"/>
          <ac:spMkLst>
            <pc:docMk/>
            <pc:sldMk cId="1658729648" sldId="280"/>
            <ac:spMk id="35" creationId="{86396A4C-173D-30CF-C3CC-3C16EB05C7F1}"/>
          </ac:spMkLst>
        </pc:spChg>
        <pc:spChg chg="add mod">
          <ac:chgData name="Daichi Ishii" userId="fe7e31eacd5e7174" providerId="LiveId" clId="{BA6963A4-73BC-49C6-AAD2-43C9429CA8E0}" dt="2024-02-13T08:36:23.169" v="562"/>
          <ac:spMkLst>
            <pc:docMk/>
            <pc:sldMk cId="1658729648" sldId="280"/>
            <ac:spMk id="36" creationId="{A82E5C2C-49ED-0D33-B464-DF0CEFB074EB}"/>
          </ac:spMkLst>
        </pc:spChg>
        <pc:spChg chg="add mod">
          <ac:chgData name="Daichi Ishii" userId="fe7e31eacd5e7174" providerId="LiveId" clId="{BA6963A4-73BC-49C6-AAD2-43C9429CA8E0}" dt="2024-02-13T08:36:23.169" v="562"/>
          <ac:spMkLst>
            <pc:docMk/>
            <pc:sldMk cId="1658729648" sldId="280"/>
            <ac:spMk id="37" creationId="{F8C1A860-70D2-67B4-5647-F0AA1AD33EC0}"/>
          </ac:spMkLst>
        </pc:spChg>
        <pc:spChg chg="add mod">
          <ac:chgData name="Daichi Ishii" userId="fe7e31eacd5e7174" providerId="LiveId" clId="{BA6963A4-73BC-49C6-AAD2-43C9429CA8E0}" dt="2024-02-13T08:36:27.092" v="565"/>
          <ac:spMkLst>
            <pc:docMk/>
            <pc:sldMk cId="1658729648" sldId="280"/>
            <ac:spMk id="38" creationId="{12CF0A21-4D3D-9867-8F90-C440BEDB7AEF}"/>
          </ac:spMkLst>
        </pc:spChg>
        <pc:spChg chg="add mod">
          <ac:chgData name="Daichi Ishii" userId="fe7e31eacd5e7174" providerId="LiveId" clId="{BA6963A4-73BC-49C6-AAD2-43C9429CA8E0}" dt="2024-02-13T08:36:27.092" v="565"/>
          <ac:spMkLst>
            <pc:docMk/>
            <pc:sldMk cId="1658729648" sldId="280"/>
            <ac:spMk id="43" creationId="{8FF1CB6F-3513-30A0-F468-7E5F9191CF66}"/>
          </ac:spMkLst>
        </pc:spChg>
        <pc:spChg chg="add mod">
          <ac:chgData name="Daichi Ishii" userId="fe7e31eacd5e7174" providerId="LiveId" clId="{BA6963A4-73BC-49C6-AAD2-43C9429CA8E0}" dt="2024-02-13T08:36:27.092" v="565"/>
          <ac:spMkLst>
            <pc:docMk/>
            <pc:sldMk cId="1658729648" sldId="280"/>
            <ac:spMk id="44" creationId="{0F8D3C4F-D501-C37D-3875-2ECA61208EFC}"/>
          </ac:spMkLst>
        </pc:spChg>
        <pc:spChg chg="add mod">
          <ac:chgData name="Daichi Ishii" userId="fe7e31eacd5e7174" providerId="LiveId" clId="{BA6963A4-73BC-49C6-AAD2-43C9429CA8E0}" dt="2024-02-13T08:36:27.092" v="565"/>
          <ac:spMkLst>
            <pc:docMk/>
            <pc:sldMk cId="1658729648" sldId="280"/>
            <ac:spMk id="45" creationId="{88C3D605-72F0-5C39-AA45-44548F89977B}"/>
          </ac:spMkLst>
        </pc:spChg>
        <pc:spChg chg="add mod">
          <ac:chgData name="Daichi Ishii" userId="fe7e31eacd5e7174" providerId="LiveId" clId="{BA6963A4-73BC-49C6-AAD2-43C9429CA8E0}" dt="2024-02-13T08:36:27.092" v="565"/>
          <ac:spMkLst>
            <pc:docMk/>
            <pc:sldMk cId="1658729648" sldId="280"/>
            <ac:spMk id="46" creationId="{64FCDA6F-654D-46BE-F424-19C20704AE62}"/>
          </ac:spMkLst>
        </pc:spChg>
        <pc:spChg chg="add mod">
          <ac:chgData name="Daichi Ishii" userId="fe7e31eacd5e7174" providerId="LiveId" clId="{BA6963A4-73BC-49C6-AAD2-43C9429CA8E0}" dt="2024-02-13T08:36:27.092" v="565"/>
          <ac:spMkLst>
            <pc:docMk/>
            <pc:sldMk cId="1658729648" sldId="280"/>
            <ac:spMk id="47" creationId="{937A2D94-9FD3-4830-32D2-B7E9E1FFD90F}"/>
          </ac:spMkLst>
        </pc:spChg>
        <pc:spChg chg="add mod">
          <ac:chgData name="Daichi Ishii" userId="fe7e31eacd5e7174" providerId="LiveId" clId="{BA6963A4-73BC-49C6-AAD2-43C9429CA8E0}" dt="2024-02-13T08:50:56.960" v="633" actId="1076"/>
          <ac:spMkLst>
            <pc:docMk/>
            <pc:sldMk cId="1658729648" sldId="280"/>
            <ac:spMk id="48" creationId="{886FA72C-C6AE-5734-0D26-D95994FE315C}"/>
          </ac:spMkLst>
        </pc:spChg>
        <pc:spChg chg="add del mod">
          <ac:chgData name="Daichi Ishii" userId="fe7e31eacd5e7174" providerId="LiveId" clId="{BA6963A4-73BC-49C6-AAD2-43C9429CA8E0}" dt="2024-02-13T08:48:45.152" v="613" actId="21"/>
          <ac:spMkLst>
            <pc:docMk/>
            <pc:sldMk cId="1658729648" sldId="280"/>
            <ac:spMk id="53" creationId="{2A22F4B0-FD33-F25E-E287-550B7B1E2899}"/>
          </ac:spMkLst>
        </pc:spChg>
        <pc:spChg chg="add del mod">
          <ac:chgData name="Daichi Ishii" userId="fe7e31eacd5e7174" providerId="LiveId" clId="{BA6963A4-73BC-49C6-AAD2-43C9429CA8E0}" dt="2024-02-13T08:49:14.901" v="617" actId="21"/>
          <ac:spMkLst>
            <pc:docMk/>
            <pc:sldMk cId="1658729648" sldId="280"/>
            <ac:spMk id="54" creationId="{0328547D-535F-CBBD-A22F-99302E31CDBD}"/>
          </ac:spMkLst>
        </pc:spChg>
        <pc:spChg chg="add mod">
          <ac:chgData name="Daichi Ishii" userId="fe7e31eacd5e7174" providerId="LiveId" clId="{BA6963A4-73BC-49C6-AAD2-43C9429CA8E0}" dt="2024-02-13T08:36:35.643" v="567" actId="1076"/>
          <ac:spMkLst>
            <pc:docMk/>
            <pc:sldMk cId="1658729648" sldId="280"/>
            <ac:spMk id="55" creationId="{91BEF8A0-3004-0EEE-BE79-548966BCB9B1}"/>
          </ac:spMkLst>
        </pc:spChg>
        <pc:spChg chg="add mod">
          <ac:chgData name="Daichi Ishii" userId="fe7e31eacd5e7174" providerId="LiveId" clId="{BA6963A4-73BC-49C6-AAD2-43C9429CA8E0}" dt="2024-02-13T08:50:56.960" v="633" actId="1076"/>
          <ac:spMkLst>
            <pc:docMk/>
            <pc:sldMk cId="1658729648" sldId="280"/>
            <ac:spMk id="56" creationId="{B54918BF-D6FD-C87D-15FB-F0C3E75BDABE}"/>
          </ac:spMkLst>
        </pc:spChg>
        <pc:spChg chg="add mod">
          <ac:chgData name="Daichi Ishii" userId="fe7e31eacd5e7174" providerId="LiveId" clId="{BA6963A4-73BC-49C6-AAD2-43C9429CA8E0}" dt="2024-02-13T08:36:35.643" v="567" actId="1076"/>
          <ac:spMkLst>
            <pc:docMk/>
            <pc:sldMk cId="1658729648" sldId="280"/>
            <ac:spMk id="57" creationId="{B565DE96-4F13-7817-8F5B-EEF152133FD8}"/>
          </ac:spMkLst>
        </pc:spChg>
        <pc:spChg chg="add mod">
          <ac:chgData name="Daichi Ishii" userId="fe7e31eacd5e7174" providerId="LiveId" clId="{BA6963A4-73BC-49C6-AAD2-43C9429CA8E0}" dt="2024-02-13T08:50:56.960" v="633" actId="1076"/>
          <ac:spMkLst>
            <pc:docMk/>
            <pc:sldMk cId="1658729648" sldId="280"/>
            <ac:spMk id="64" creationId="{90FEA20A-8651-5EA6-1686-5B7620D950D6}"/>
          </ac:spMkLst>
        </pc:spChg>
        <pc:spChg chg="add mod">
          <ac:chgData name="Daichi Ishii" userId="fe7e31eacd5e7174" providerId="LiveId" clId="{BA6963A4-73BC-49C6-AAD2-43C9429CA8E0}" dt="2024-02-13T08:50:56.960" v="633" actId="1076"/>
          <ac:spMkLst>
            <pc:docMk/>
            <pc:sldMk cId="1658729648" sldId="280"/>
            <ac:spMk id="65" creationId="{2DA341B7-B567-8E46-04FF-EDD7A5930D4D}"/>
          </ac:spMkLst>
        </pc:spChg>
        <pc:spChg chg="add del">
          <ac:chgData name="Daichi Ishii" userId="fe7e31eacd5e7174" providerId="LiveId" clId="{BA6963A4-73BC-49C6-AAD2-43C9429CA8E0}" dt="2024-02-13T08:38:15.455" v="593" actId="11529"/>
          <ac:spMkLst>
            <pc:docMk/>
            <pc:sldMk cId="1658729648" sldId="280"/>
            <ac:spMk id="73" creationId="{954BD956-0F52-7A28-E08B-AE2185E799B1}"/>
          </ac:spMkLst>
        </pc:spChg>
        <pc:spChg chg="add mod">
          <ac:chgData name="Daichi Ishii" userId="fe7e31eacd5e7174" providerId="LiveId" clId="{BA6963A4-73BC-49C6-AAD2-43C9429CA8E0}" dt="2024-02-13T08:50:56.960" v="633" actId="1076"/>
          <ac:spMkLst>
            <pc:docMk/>
            <pc:sldMk cId="1658729648" sldId="280"/>
            <ac:spMk id="76" creationId="{F80AF99D-DC76-1F1A-A5F9-6340F497CA51}"/>
          </ac:spMkLst>
        </pc:spChg>
        <pc:spChg chg="add mod">
          <ac:chgData name="Daichi Ishii" userId="fe7e31eacd5e7174" providerId="LiveId" clId="{BA6963A4-73BC-49C6-AAD2-43C9429CA8E0}" dt="2024-02-13T09:23:28.594" v="981" actId="1076"/>
          <ac:spMkLst>
            <pc:docMk/>
            <pc:sldMk cId="1658729648" sldId="280"/>
            <ac:spMk id="77" creationId="{40B9B20B-A208-82DF-8082-74E235D2A4E7}"/>
          </ac:spMkLst>
        </pc:spChg>
        <pc:spChg chg="add mod">
          <ac:chgData name="Daichi Ishii" userId="fe7e31eacd5e7174" providerId="LiveId" clId="{BA6963A4-73BC-49C6-AAD2-43C9429CA8E0}" dt="2024-02-13T08:50:56.960" v="633" actId="1076"/>
          <ac:spMkLst>
            <pc:docMk/>
            <pc:sldMk cId="1658729648" sldId="280"/>
            <ac:spMk id="78" creationId="{3E92044B-42B4-E969-DDB0-D44159824614}"/>
          </ac:spMkLst>
        </pc:spChg>
        <pc:spChg chg="add mod">
          <ac:chgData name="Daichi Ishii" userId="fe7e31eacd5e7174" providerId="LiveId" clId="{BA6963A4-73BC-49C6-AAD2-43C9429CA8E0}" dt="2024-02-13T08:50:56.960" v="633" actId="1076"/>
          <ac:spMkLst>
            <pc:docMk/>
            <pc:sldMk cId="1658729648" sldId="280"/>
            <ac:spMk id="79" creationId="{FD6BEAA2-2761-6F89-4782-C0B636D0FA58}"/>
          </ac:spMkLst>
        </pc:spChg>
        <pc:spChg chg="add mod">
          <ac:chgData name="Daichi Ishii" userId="fe7e31eacd5e7174" providerId="LiveId" clId="{BA6963A4-73BC-49C6-AAD2-43C9429CA8E0}" dt="2024-02-13T08:47:51.562" v="602" actId="1076"/>
          <ac:spMkLst>
            <pc:docMk/>
            <pc:sldMk cId="1658729648" sldId="280"/>
            <ac:spMk id="80" creationId="{5A27A520-99B6-5755-7B40-DA50A1470558}"/>
          </ac:spMkLst>
        </pc:spChg>
        <pc:spChg chg="add mod">
          <ac:chgData name="Daichi Ishii" userId="fe7e31eacd5e7174" providerId="LiveId" clId="{BA6963A4-73BC-49C6-AAD2-43C9429CA8E0}" dt="2024-02-13T08:50:56.960" v="633" actId="1076"/>
          <ac:spMkLst>
            <pc:docMk/>
            <pc:sldMk cId="1658729648" sldId="280"/>
            <ac:spMk id="81" creationId="{3F36640E-A3BB-1DFC-AC82-B5FB08EF0413}"/>
          </ac:spMkLst>
        </pc:spChg>
        <pc:spChg chg="add mod">
          <ac:chgData name="Daichi Ishii" userId="fe7e31eacd5e7174" providerId="LiveId" clId="{BA6963A4-73BC-49C6-AAD2-43C9429CA8E0}" dt="2024-02-13T08:47:51.562" v="602" actId="1076"/>
          <ac:spMkLst>
            <pc:docMk/>
            <pc:sldMk cId="1658729648" sldId="280"/>
            <ac:spMk id="83" creationId="{89480705-44D7-8369-DE7D-808649F096E0}"/>
          </ac:spMkLst>
        </pc:spChg>
        <pc:spChg chg="add mod">
          <ac:chgData name="Daichi Ishii" userId="fe7e31eacd5e7174" providerId="LiveId" clId="{BA6963A4-73BC-49C6-AAD2-43C9429CA8E0}" dt="2024-02-13T08:48:58.463" v="614"/>
          <ac:spMkLst>
            <pc:docMk/>
            <pc:sldMk cId="1658729648" sldId="280"/>
            <ac:spMk id="86" creationId="{22998436-B5B6-03E5-1795-9033D2528AA7}"/>
          </ac:spMkLst>
        </pc:spChg>
        <pc:spChg chg="mod">
          <ac:chgData name="Daichi Ishii" userId="fe7e31eacd5e7174" providerId="LiveId" clId="{BA6963A4-73BC-49C6-AAD2-43C9429CA8E0}" dt="2024-02-13T08:49:10.801" v="615"/>
          <ac:spMkLst>
            <pc:docMk/>
            <pc:sldMk cId="1658729648" sldId="280"/>
            <ac:spMk id="89" creationId="{1041BC7C-8547-211E-2515-669142BCA9E5}"/>
          </ac:spMkLst>
        </pc:spChg>
        <pc:spChg chg="mod">
          <ac:chgData name="Daichi Ishii" userId="fe7e31eacd5e7174" providerId="LiveId" clId="{BA6963A4-73BC-49C6-AAD2-43C9429CA8E0}" dt="2024-02-13T08:49:10.801" v="615"/>
          <ac:spMkLst>
            <pc:docMk/>
            <pc:sldMk cId="1658729648" sldId="280"/>
            <ac:spMk id="90" creationId="{6151E0AC-38D8-C782-4232-58E53A629A57}"/>
          </ac:spMkLst>
        </pc:spChg>
        <pc:spChg chg="mod">
          <ac:chgData name="Daichi Ishii" userId="fe7e31eacd5e7174" providerId="LiveId" clId="{BA6963A4-73BC-49C6-AAD2-43C9429CA8E0}" dt="2024-02-13T08:49:10.801" v="615"/>
          <ac:spMkLst>
            <pc:docMk/>
            <pc:sldMk cId="1658729648" sldId="280"/>
            <ac:spMk id="91" creationId="{2F5DC2AA-4008-4070-9F6F-A9E2BC366B03}"/>
          </ac:spMkLst>
        </pc:spChg>
        <pc:spChg chg="mod">
          <ac:chgData name="Daichi Ishii" userId="fe7e31eacd5e7174" providerId="LiveId" clId="{BA6963A4-73BC-49C6-AAD2-43C9429CA8E0}" dt="2024-02-13T08:49:10.801" v="615"/>
          <ac:spMkLst>
            <pc:docMk/>
            <pc:sldMk cId="1658729648" sldId="280"/>
            <ac:spMk id="92" creationId="{2D52A7B9-21E6-8542-5D7A-B1869BE7E4A3}"/>
          </ac:spMkLst>
        </pc:spChg>
        <pc:spChg chg="mod">
          <ac:chgData name="Daichi Ishii" userId="fe7e31eacd5e7174" providerId="LiveId" clId="{BA6963A4-73BC-49C6-AAD2-43C9429CA8E0}" dt="2024-02-13T08:49:10.801" v="615"/>
          <ac:spMkLst>
            <pc:docMk/>
            <pc:sldMk cId="1658729648" sldId="280"/>
            <ac:spMk id="93" creationId="{04DC3B90-3DEA-5627-77F4-7846D019C239}"/>
          </ac:spMkLst>
        </pc:spChg>
        <pc:spChg chg="mod">
          <ac:chgData name="Daichi Ishii" userId="fe7e31eacd5e7174" providerId="LiveId" clId="{BA6963A4-73BC-49C6-AAD2-43C9429CA8E0}" dt="2024-02-13T08:49:10.801" v="615"/>
          <ac:spMkLst>
            <pc:docMk/>
            <pc:sldMk cId="1658729648" sldId="280"/>
            <ac:spMk id="94" creationId="{A4F35C57-FAD3-9C53-56BA-41898953F632}"/>
          </ac:spMkLst>
        </pc:spChg>
        <pc:spChg chg="mod">
          <ac:chgData name="Daichi Ishii" userId="fe7e31eacd5e7174" providerId="LiveId" clId="{BA6963A4-73BC-49C6-AAD2-43C9429CA8E0}" dt="2024-02-13T08:49:10.801" v="615"/>
          <ac:spMkLst>
            <pc:docMk/>
            <pc:sldMk cId="1658729648" sldId="280"/>
            <ac:spMk id="95" creationId="{561F95DA-CDCF-B923-758A-A5E49DFBEBCB}"/>
          </ac:spMkLst>
        </pc:spChg>
        <pc:spChg chg="mod">
          <ac:chgData name="Daichi Ishii" userId="fe7e31eacd5e7174" providerId="LiveId" clId="{BA6963A4-73BC-49C6-AAD2-43C9429CA8E0}" dt="2024-02-13T08:49:10.801" v="615"/>
          <ac:spMkLst>
            <pc:docMk/>
            <pc:sldMk cId="1658729648" sldId="280"/>
            <ac:spMk id="96" creationId="{BF987C71-FF83-029A-BE82-DECCBBB4F95A}"/>
          </ac:spMkLst>
        </pc:spChg>
        <pc:spChg chg="mod">
          <ac:chgData name="Daichi Ishii" userId="fe7e31eacd5e7174" providerId="LiveId" clId="{BA6963A4-73BC-49C6-AAD2-43C9429CA8E0}" dt="2024-02-13T08:49:10.801" v="615"/>
          <ac:spMkLst>
            <pc:docMk/>
            <pc:sldMk cId="1658729648" sldId="280"/>
            <ac:spMk id="97" creationId="{D427972B-2EA0-8BF1-272F-EC03877E5AEC}"/>
          </ac:spMkLst>
        </pc:spChg>
        <pc:spChg chg="mod">
          <ac:chgData name="Daichi Ishii" userId="fe7e31eacd5e7174" providerId="LiveId" clId="{BA6963A4-73BC-49C6-AAD2-43C9429CA8E0}" dt="2024-02-13T08:49:10.801" v="615"/>
          <ac:spMkLst>
            <pc:docMk/>
            <pc:sldMk cId="1658729648" sldId="280"/>
            <ac:spMk id="98" creationId="{8155137F-73F3-08CD-91B1-E022CA4DE316}"/>
          </ac:spMkLst>
        </pc:spChg>
        <pc:spChg chg="mod">
          <ac:chgData name="Daichi Ishii" userId="fe7e31eacd5e7174" providerId="LiveId" clId="{BA6963A4-73BC-49C6-AAD2-43C9429CA8E0}" dt="2024-02-13T08:49:10.801" v="615"/>
          <ac:spMkLst>
            <pc:docMk/>
            <pc:sldMk cId="1658729648" sldId="280"/>
            <ac:spMk id="99" creationId="{7095E888-B819-4C9A-F9C4-3BF53BCBAE7D}"/>
          </ac:spMkLst>
        </pc:spChg>
        <pc:spChg chg="add mod ord">
          <ac:chgData name="Daichi Ishii" userId="fe7e31eacd5e7174" providerId="LiveId" clId="{BA6963A4-73BC-49C6-AAD2-43C9429CA8E0}" dt="2024-02-13T08:55:09.035" v="682" actId="207"/>
          <ac:spMkLst>
            <pc:docMk/>
            <pc:sldMk cId="1658729648" sldId="280"/>
            <ac:spMk id="102" creationId="{33123D9F-7892-4A57-4A60-0CF12B54F69C}"/>
          </ac:spMkLst>
        </pc:spChg>
        <pc:spChg chg="add mod">
          <ac:chgData name="Daichi Ishii" userId="fe7e31eacd5e7174" providerId="LiveId" clId="{BA6963A4-73BC-49C6-AAD2-43C9429CA8E0}" dt="2024-02-13T09:32:02.918" v="1013" actId="1076"/>
          <ac:spMkLst>
            <pc:docMk/>
            <pc:sldMk cId="1658729648" sldId="280"/>
            <ac:spMk id="103" creationId="{2246E1E6-F0DE-FC3D-BAC8-7789C76A8EEC}"/>
          </ac:spMkLst>
        </pc:spChg>
        <pc:spChg chg="add mod">
          <ac:chgData name="Daichi Ishii" userId="fe7e31eacd5e7174" providerId="LiveId" clId="{BA6963A4-73BC-49C6-AAD2-43C9429CA8E0}" dt="2024-02-13T09:04:19.213" v="811" actId="113"/>
          <ac:spMkLst>
            <pc:docMk/>
            <pc:sldMk cId="1658729648" sldId="280"/>
            <ac:spMk id="104" creationId="{7055FC1F-B4F6-46F7-F0F8-E9D34E34D539}"/>
          </ac:spMkLst>
        </pc:spChg>
        <pc:spChg chg="add mod">
          <ac:chgData name="Daichi Ishii" userId="fe7e31eacd5e7174" providerId="LiveId" clId="{BA6963A4-73BC-49C6-AAD2-43C9429CA8E0}" dt="2024-02-13T09:04:14.088" v="809" actId="113"/>
          <ac:spMkLst>
            <pc:docMk/>
            <pc:sldMk cId="1658729648" sldId="280"/>
            <ac:spMk id="105" creationId="{C7E8B910-5118-D257-56C5-6F79233BD39B}"/>
          </ac:spMkLst>
        </pc:spChg>
        <pc:spChg chg="add mod">
          <ac:chgData name="Daichi Ishii" userId="fe7e31eacd5e7174" providerId="LiveId" clId="{BA6963A4-73BC-49C6-AAD2-43C9429CA8E0}" dt="2024-02-13T09:05:15.298" v="824" actId="1076"/>
          <ac:spMkLst>
            <pc:docMk/>
            <pc:sldMk cId="1658729648" sldId="280"/>
            <ac:spMk id="122" creationId="{C7CB3D0C-5FD3-C980-AB7F-C212A8214CB3}"/>
          </ac:spMkLst>
        </pc:spChg>
        <pc:spChg chg="add mod">
          <ac:chgData name="Daichi Ishii" userId="fe7e31eacd5e7174" providerId="LiveId" clId="{BA6963A4-73BC-49C6-AAD2-43C9429CA8E0}" dt="2024-02-13T09:05:15.298" v="824" actId="1076"/>
          <ac:spMkLst>
            <pc:docMk/>
            <pc:sldMk cId="1658729648" sldId="280"/>
            <ac:spMk id="124" creationId="{D2B518B7-A50C-ECC7-645C-B62423001479}"/>
          </ac:spMkLst>
        </pc:spChg>
        <pc:spChg chg="add mod">
          <ac:chgData name="Daichi Ishii" userId="fe7e31eacd5e7174" providerId="LiveId" clId="{BA6963A4-73BC-49C6-AAD2-43C9429CA8E0}" dt="2024-02-13T09:05:15.298" v="824" actId="1076"/>
          <ac:spMkLst>
            <pc:docMk/>
            <pc:sldMk cId="1658729648" sldId="280"/>
            <ac:spMk id="125" creationId="{FE9486D8-7137-4145-38A6-B922C0274EC7}"/>
          </ac:spMkLst>
        </pc:spChg>
        <pc:spChg chg="add mod">
          <ac:chgData name="Daichi Ishii" userId="fe7e31eacd5e7174" providerId="LiveId" clId="{BA6963A4-73BC-49C6-AAD2-43C9429CA8E0}" dt="2024-02-13T09:13:58.734" v="905" actId="1076"/>
          <ac:spMkLst>
            <pc:docMk/>
            <pc:sldMk cId="1658729648" sldId="280"/>
            <ac:spMk id="128" creationId="{FC035F3C-6958-9363-12D8-8F9A960BF784}"/>
          </ac:spMkLst>
        </pc:spChg>
        <pc:spChg chg="add mod">
          <ac:chgData name="Daichi Ishii" userId="fe7e31eacd5e7174" providerId="LiveId" clId="{BA6963A4-73BC-49C6-AAD2-43C9429CA8E0}" dt="2024-02-13T09:14:00.748" v="906" actId="1076"/>
          <ac:spMkLst>
            <pc:docMk/>
            <pc:sldMk cId="1658729648" sldId="280"/>
            <ac:spMk id="133" creationId="{765749D1-C6F1-E5B2-FD66-2537A1AC53BA}"/>
          </ac:spMkLst>
        </pc:spChg>
        <pc:spChg chg="add del mod">
          <ac:chgData name="Daichi Ishii" userId="fe7e31eacd5e7174" providerId="LiveId" clId="{BA6963A4-73BC-49C6-AAD2-43C9429CA8E0}" dt="2024-02-13T09:13:31.282" v="896" actId="21"/>
          <ac:spMkLst>
            <pc:docMk/>
            <pc:sldMk cId="1658729648" sldId="280"/>
            <ac:spMk id="134" creationId="{86B874E2-234A-F24C-9F3D-4D4802C8FC05}"/>
          </ac:spMkLst>
        </pc:spChg>
        <pc:spChg chg="add mod">
          <ac:chgData name="Daichi Ishii" userId="fe7e31eacd5e7174" providerId="LiveId" clId="{BA6963A4-73BC-49C6-AAD2-43C9429CA8E0}" dt="2024-02-13T09:13:22.155" v="892" actId="1076"/>
          <ac:spMkLst>
            <pc:docMk/>
            <pc:sldMk cId="1658729648" sldId="280"/>
            <ac:spMk id="135" creationId="{A7D1DAC0-3AA6-6392-540D-15C44A48E20E}"/>
          </ac:spMkLst>
        </pc:spChg>
        <pc:spChg chg="add mod">
          <ac:chgData name="Daichi Ishii" userId="fe7e31eacd5e7174" providerId="LiveId" clId="{BA6963A4-73BC-49C6-AAD2-43C9429CA8E0}" dt="2024-02-13T09:13:44.344" v="901" actId="1076"/>
          <ac:spMkLst>
            <pc:docMk/>
            <pc:sldMk cId="1658729648" sldId="280"/>
            <ac:spMk id="136" creationId="{4D9EF61D-09CB-1385-45A8-604B6015FEB8}"/>
          </ac:spMkLst>
        </pc:spChg>
        <pc:spChg chg="add mod">
          <ac:chgData name="Daichi Ishii" userId="fe7e31eacd5e7174" providerId="LiveId" clId="{BA6963A4-73BC-49C6-AAD2-43C9429CA8E0}" dt="2024-02-13T09:13:46.040" v="902" actId="1076"/>
          <ac:spMkLst>
            <pc:docMk/>
            <pc:sldMk cId="1658729648" sldId="280"/>
            <ac:spMk id="137" creationId="{0744DD32-6B7B-BAE9-6651-9D7329A4DD6E}"/>
          </ac:spMkLst>
        </pc:spChg>
        <pc:spChg chg="add mod">
          <ac:chgData name="Daichi Ishii" userId="fe7e31eacd5e7174" providerId="LiveId" clId="{BA6963A4-73BC-49C6-AAD2-43C9429CA8E0}" dt="2024-02-13T09:13:37.795" v="899" actId="1076"/>
          <ac:spMkLst>
            <pc:docMk/>
            <pc:sldMk cId="1658729648" sldId="280"/>
            <ac:spMk id="138" creationId="{50D45CEB-29D6-646E-6524-ECD6CC0A36BA}"/>
          </ac:spMkLst>
        </pc:spChg>
        <pc:spChg chg="add mod">
          <ac:chgData name="Daichi Ishii" userId="fe7e31eacd5e7174" providerId="LiveId" clId="{BA6963A4-73BC-49C6-AAD2-43C9429CA8E0}" dt="2024-02-13T09:13:54.148" v="904" actId="1076"/>
          <ac:spMkLst>
            <pc:docMk/>
            <pc:sldMk cId="1658729648" sldId="280"/>
            <ac:spMk id="139" creationId="{BCAD7840-3270-768C-2943-8D06094DAF62}"/>
          </ac:spMkLst>
        </pc:spChg>
        <pc:spChg chg="add mod">
          <ac:chgData name="Daichi Ishii" userId="fe7e31eacd5e7174" providerId="LiveId" clId="{BA6963A4-73BC-49C6-AAD2-43C9429CA8E0}" dt="2024-02-13T09:14:10.197" v="926" actId="20577"/>
          <ac:spMkLst>
            <pc:docMk/>
            <pc:sldMk cId="1658729648" sldId="280"/>
            <ac:spMk id="140" creationId="{0D8A8ED6-3C0A-8692-55CD-65EC0437024C}"/>
          </ac:spMkLst>
        </pc:spChg>
        <pc:spChg chg="add mod">
          <ac:chgData name="Daichi Ishii" userId="fe7e31eacd5e7174" providerId="LiveId" clId="{BA6963A4-73BC-49C6-AAD2-43C9429CA8E0}" dt="2024-02-13T09:19:17.133" v="933" actId="1076"/>
          <ac:spMkLst>
            <pc:docMk/>
            <pc:sldMk cId="1658729648" sldId="280"/>
            <ac:spMk id="141" creationId="{348B4A4A-09F9-5848-2CBA-8894DA4182AC}"/>
          </ac:spMkLst>
        </pc:spChg>
        <pc:spChg chg="add mod">
          <ac:chgData name="Daichi Ishii" userId="fe7e31eacd5e7174" providerId="LiveId" clId="{BA6963A4-73BC-49C6-AAD2-43C9429CA8E0}" dt="2024-02-13T09:19:17.133" v="933" actId="1076"/>
          <ac:spMkLst>
            <pc:docMk/>
            <pc:sldMk cId="1658729648" sldId="280"/>
            <ac:spMk id="142" creationId="{68CBBA5D-5060-0AEE-0195-215D201CA403}"/>
          </ac:spMkLst>
        </pc:spChg>
        <pc:spChg chg="add mod">
          <ac:chgData name="Daichi Ishii" userId="fe7e31eacd5e7174" providerId="LiveId" clId="{BA6963A4-73BC-49C6-AAD2-43C9429CA8E0}" dt="2024-02-13T09:23:39.174" v="1009" actId="1076"/>
          <ac:spMkLst>
            <pc:docMk/>
            <pc:sldMk cId="1658729648" sldId="280"/>
            <ac:spMk id="143" creationId="{87C7CC9E-4045-5432-68E4-08786A1F096C}"/>
          </ac:spMkLst>
        </pc:spChg>
        <pc:spChg chg="add mod">
          <ac:chgData name="Daichi Ishii" userId="fe7e31eacd5e7174" providerId="LiveId" clId="{BA6963A4-73BC-49C6-AAD2-43C9429CA8E0}" dt="2024-02-13T09:19:27.747" v="934" actId="1076"/>
          <ac:spMkLst>
            <pc:docMk/>
            <pc:sldMk cId="1658729648" sldId="280"/>
            <ac:spMk id="144" creationId="{7206A6E4-D379-F3C4-F778-4157BE9E75C5}"/>
          </ac:spMkLst>
        </pc:spChg>
        <pc:spChg chg="add mod">
          <ac:chgData name="Daichi Ishii" userId="fe7e31eacd5e7174" providerId="LiveId" clId="{BA6963A4-73BC-49C6-AAD2-43C9429CA8E0}" dt="2024-02-13T09:19:32.317" v="936" actId="1076"/>
          <ac:spMkLst>
            <pc:docMk/>
            <pc:sldMk cId="1658729648" sldId="280"/>
            <ac:spMk id="145" creationId="{C68EE0A8-3C48-51F7-F71A-6C546AC197C8}"/>
          </ac:spMkLst>
        </pc:spChg>
        <pc:spChg chg="add mod">
          <ac:chgData name="Daichi Ishii" userId="fe7e31eacd5e7174" providerId="LiveId" clId="{BA6963A4-73BC-49C6-AAD2-43C9429CA8E0}" dt="2024-02-13T09:23:36.734" v="1007" actId="20577"/>
          <ac:spMkLst>
            <pc:docMk/>
            <pc:sldMk cId="1658729648" sldId="280"/>
            <ac:spMk id="146" creationId="{12929602-5FE0-B091-B098-B50D99869710}"/>
          </ac:spMkLst>
        </pc:spChg>
        <pc:grpChg chg="mod">
          <ac:chgData name="Daichi Ishii" userId="fe7e31eacd5e7174" providerId="LiveId" clId="{BA6963A4-73BC-49C6-AAD2-43C9429CA8E0}" dt="2024-02-13T08:59:20.756" v="769" actId="1076"/>
          <ac:grpSpMkLst>
            <pc:docMk/>
            <pc:sldMk cId="1658729648" sldId="280"/>
            <ac:grpSpMk id="14" creationId="{0EBE48DF-9A9B-7579-B1D0-1229F7EB396B}"/>
          </ac:grpSpMkLst>
        </pc:grpChg>
        <pc:grpChg chg="mod">
          <ac:chgData name="Daichi Ishii" userId="fe7e31eacd5e7174" providerId="LiveId" clId="{BA6963A4-73BC-49C6-AAD2-43C9429CA8E0}" dt="2024-02-13T08:59:28.952" v="771" actId="1076"/>
          <ac:grpSpMkLst>
            <pc:docMk/>
            <pc:sldMk cId="1658729648" sldId="280"/>
            <ac:grpSpMk id="15" creationId="{AA2D4E18-52B6-687A-491F-225695518676}"/>
          </ac:grpSpMkLst>
        </pc:grpChg>
        <pc:grpChg chg="add mod">
          <ac:chgData name="Daichi Ishii" userId="fe7e31eacd5e7174" providerId="LiveId" clId="{BA6963A4-73BC-49C6-AAD2-43C9429CA8E0}" dt="2024-02-13T08:50:56.960" v="633" actId="1076"/>
          <ac:grpSpMkLst>
            <pc:docMk/>
            <pc:sldMk cId="1658729648" sldId="280"/>
            <ac:grpSpMk id="87" creationId="{C5E1312D-7FFB-A94F-4E2A-069126D9E733}"/>
          </ac:grpSpMkLst>
        </pc:grpChg>
        <pc:grpChg chg="mod">
          <ac:chgData name="Daichi Ishii" userId="fe7e31eacd5e7174" providerId="LiveId" clId="{BA6963A4-73BC-49C6-AAD2-43C9429CA8E0}" dt="2024-02-13T08:49:10.801" v="615"/>
          <ac:grpSpMkLst>
            <pc:docMk/>
            <pc:sldMk cId="1658729648" sldId="280"/>
            <ac:grpSpMk id="88" creationId="{26C5FB3D-61DE-0F4A-12DF-AFE3A971A491}"/>
          </ac:grpSpMkLst>
        </pc:grpChg>
        <pc:picChg chg="add mod">
          <ac:chgData name="Daichi Ishii" userId="fe7e31eacd5e7174" providerId="LiveId" clId="{BA6963A4-73BC-49C6-AAD2-43C9429CA8E0}" dt="2024-02-13T08:56:15.030" v="683" actId="1076"/>
          <ac:picMkLst>
            <pc:docMk/>
            <pc:sldMk cId="1658729648" sldId="280"/>
            <ac:picMk id="12" creationId="{0E5D33C7-7473-30D2-55D6-11D44350502E}"/>
          </ac:picMkLst>
        </pc:picChg>
        <pc:picChg chg="add mod modCrop">
          <ac:chgData name="Daichi Ishii" userId="fe7e31eacd5e7174" providerId="LiveId" clId="{BA6963A4-73BC-49C6-AAD2-43C9429CA8E0}" dt="2024-02-13T09:07:08.123" v="841" actId="1076"/>
          <ac:picMkLst>
            <pc:docMk/>
            <pc:sldMk cId="1658729648" sldId="280"/>
            <ac:picMk id="127" creationId="{F0034C89-A96C-3304-E7DC-136BDAC75206}"/>
          </ac:picMkLst>
        </pc:picChg>
        <pc:picChg chg="add del mod modCrop">
          <ac:chgData name="Daichi Ishii" userId="fe7e31eacd5e7174" providerId="LiveId" clId="{BA6963A4-73BC-49C6-AAD2-43C9429CA8E0}" dt="2024-02-13T09:07:48.508" v="853" actId="21"/>
          <ac:picMkLst>
            <pc:docMk/>
            <pc:sldMk cId="1658729648" sldId="280"/>
            <ac:picMk id="130" creationId="{58325674-78ED-8205-37AD-06BDA98503F4}"/>
          </ac:picMkLst>
        </pc:picChg>
        <pc:picChg chg="add mod modCrop">
          <ac:chgData name="Daichi Ishii" userId="fe7e31eacd5e7174" providerId="LiveId" clId="{BA6963A4-73BC-49C6-AAD2-43C9429CA8E0}" dt="2024-02-13T09:09:10.803" v="890" actId="1076"/>
          <ac:picMkLst>
            <pc:docMk/>
            <pc:sldMk cId="1658729648" sldId="280"/>
            <ac:picMk id="132" creationId="{061DA8EE-8F62-3516-A241-0A901D4ECF5E}"/>
          </ac:picMkLst>
        </pc:picChg>
        <pc:cxnChg chg="mod">
          <ac:chgData name="Daichi Ishii" userId="fe7e31eacd5e7174" providerId="LiveId" clId="{BA6963A4-73BC-49C6-AAD2-43C9429CA8E0}" dt="2024-02-13T08:59:30.901" v="772" actId="14100"/>
          <ac:cxnSpMkLst>
            <pc:docMk/>
            <pc:sldMk cId="1658729648" sldId="280"/>
            <ac:cxnSpMk id="17" creationId="{37F7D43C-A1FD-B6A2-EDC6-CA8472569562}"/>
          </ac:cxnSpMkLst>
        </pc:cxnChg>
        <pc:cxnChg chg="add mod">
          <ac:chgData name="Daichi Ishii" userId="fe7e31eacd5e7174" providerId="LiveId" clId="{BA6963A4-73BC-49C6-AAD2-43C9429CA8E0}" dt="2024-02-13T08:36:16.976" v="559"/>
          <ac:cxnSpMkLst>
            <pc:docMk/>
            <pc:sldMk cId="1658729648" sldId="280"/>
            <ac:cxnSpMk id="19" creationId="{7C8AB1AE-CFDA-4281-096E-70CB4F5CB714}"/>
          </ac:cxnSpMkLst>
        </pc:cxnChg>
        <pc:cxnChg chg="add mod">
          <ac:chgData name="Daichi Ishii" userId="fe7e31eacd5e7174" providerId="LiveId" clId="{BA6963A4-73BC-49C6-AAD2-43C9429CA8E0}" dt="2024-02-13T08:36:16.976" v="559"/>
          <ac:cxnSpMkLst>
            <pc:docMk/>
            <pc:sldMk cId="1658729648" sldId="280"/>
            <ac:cxnSpMk id="20" creationId="{FFC99132-CEA9-E6E9-EE69-B15DD9111C22}"/>
          </ac:cxnSpMkLst>
        </pc:cxnChg>
        <pc:cxnChg chg="add mod">
          <ac:chgData name="Daichi Ishii" userId="fe7e31eacd5e7174" providerId="LiveId" clId="{BA6963A4-73BC-49C6-AAD2-43C9429CA8E0}" dt="2024-02-13T08:36:16.976" v="559"/>
          <ac:cxnSpMkLst>
            <pc:docMk/>
            <pc:sldMk cId="1658729648" sldId="280"/>
            <ac:cxnSpMk id="21" creationId="{7D10E283-3EEC-3CDD-077A-2650F0FC2537}"/>
          </ac:cxnSpMkLst>
        </pc:cxnChg>
        <pc:cxnChg chg="add mod">
          <ac:chgData name="Daichi Ishii" userId="fe7e31eacd5e7174" providerId="LiveId" clId="{BA6963A4-73BC-49C6-AAD2-43C9429CA8E0}" dt="2024-02-13T08:36:16.976" v="559"/>
          <ac:cxnSpMkLst>
            <pc:docMk/>
            <pc:sldMk cId="1658729648" sldId="280"/>
            <ac:cxnSpMk id="22" creationId="{5EBE8B4D-4B86-C4E0-9280-4494F877904D}"/>
          </ac:cxnSpMkLst>
        </pc:cxnChg>
        <pc:cxnChg chg="add mod">
          <ac:chgData name="Daichi Ishii" userId="fe7e31eacd5e7174" providerId="LiveId" clId="{BA6963A4-73BC-49C6-AAD2-43C9429CA8E0}" dt="2024-02-13T08:36:23.169" v="562"/>
          <ac:cxnSpMkLst>
            <pc:docMk/>
            <pc:sldMk cId="1658729648" sldId="280"/>
            <ac:cxnSpMk id="29" creationId="{6809CC0C-FC0D-8050-58FC-58E70B5B7DB5}"/>
          </ac:cxnSpMkLst>
        </pc:cxnChg>
        <pc:cxnChg chg="add mod">
          <ac:chgData name="Daichi Ishii" userId="fe7e31eacd5e7174" providerId="LiveId" clId="{BA6963A4-73BC-49C6-AAD2-43C9429CA8E0}" dt="2024-02-13T08:36:23.169" v="562"/>
          <ac:cxnSpMkLst>
            <pc:docMk/>
            <pc:sldMk cId="1658729648" sldId="280"/>
            <ac:cxnSpMk id="30" creationId="{927F80FA-76DD-15D1-5FB1-F1008D8E200D}"/>
          </ac:cxnSpMkLst>
        </pc:cxnChg>
        <pc:cxnChg chg="add mod">
          <ac:chgData name="Daichi Ishii" userId="fe7e31eacd5e7174" providerId="LiveId" clId="{BA6963A4-73BC-49C6-AAD2-43C9429CA8E0}" dt="2024-02-13T08:36:23.169" v="562"/>
          <ac:cxnSpMkLst>
            <pc:docMk/>
            <pc:sldMk cId="1658729648" sldId="280"/>
            <ac:cxnSpMk id="31" creationId="{6B713483-1BE3-CB50-C9FF-A07DCBA216C2}"/>
          </ac:cxnSpMkLst>
        </pc:cxnChg>
        <pc:cxnChg chg="add mod">
          <ac:chgData name="Daichi Ishii" userId="fe7e31eacd5e7174" providerId="LiveId" clId="{BA6963A4-73BC-49C6-AAD2-43C9429CA8E0}" dt="2024-02-13T08:36:23.169" v="562"/>
          <ac:cxnSpMkLst>
            <pc:docMk/>
            <pc:sldMk cId="1658729648" sldId="280"/>
            <ac:cxnSpMk id="32" creationId="{13A1D572-8E9E-39A6-CE7B-4AA65510A732}"/>
          </ac:cxnSpMkLst>
        </pc:cxnChg>
        <pc:cxnChg chg="add mod">
          <ac:chgData name="Daichi Ishii" userId="fe7e31eacd5e7174" providerId="LiveId" clId="{BA6963A4-73BC-49C6-AAD2-43C9429CA8E0}" dt="2024-02-13T08:36:27.092" v="565"/>
          <ac:cxnSpMkLst>
            <pc:docMk/>
            <pc:sldMk cId="1658729648" sldId="280"/>
            <ac:cxnSpMk id="39" creationId="{0D185694-D07A-5653-8136-BF64D0ABB45B}"/>
          </ac:cxnSpMkLst>
        </pc:cxnChg>
        <pc:cxnChg chg="add mod">
          <ac:chgData name="Daichi Ishii" userId="fe7e31eacd5e7174" providerId="LiveId" clId="{BA6963A4-73BC-49C6-AAD2-43C9429CA8E0}" dt="2024-02-13T08:36:27.092" v="565"/>
          <ac:cxnSpMkLst>
            <pc:docMk/>
            <pc:sldMk cId="1658729648" sldId="280"/>
            <ac:cxnSpMk id="40" creationId="{112EAC05-0D18-7C60-5C57-ADACFB74F162}"/>
          </ac:cxnSpMkLst>
        </pc:cxnChg>
        <pc:cxnChg chg="add mod">
          <ac:chgData name="Daichi Ishii" userId="fe7e31eacd5e7174" providerId="LiveId" clId="{BA6963A4-73BC-49C6-AAD2-43C9429CA8E0}" dt="2024-02-13T08:36:27.092" v="565"/>
          <ac:cxnSpMkLst>
            <pc:docMk/>
            <pc:sldMk cId="1658729648" sldId="280"/>
            <ac:cxnSpMk id="41" creationId="{EE494260-0CA7-B990-FD32-C01D9A307AF2}"/>
          </ac:cxnSpMkLst>
        </pc:cxnChg>
        <pc:cxnChg chg="add mod">
          <ac:chgData name="Daichi Ishii" userId="fe7e31eacd5e7174" providerId="LiveId" clId="{BA6963A4-73BC-49C6-AAD2-43C9429CA8E0}" dt="2024-02-13T08:36:27.092" v="565"/>
          <ac:cxnSpMkLst>
            <pc:docMk/>
            <pc:sldMk cId="1658729648" sldId="280"/>
            <ac:cxnSpMk id="42" creationId="{60274B95-2C63-66B1-182B-8AA2A4B61D51}"/>
          </ac:cxnSpMkLst>
        </pc:cxnChg>
        <pc:cxnChg chg="add del mod">
          <ac:chgData name="Daichi Ishii" userId="fe7e31eacd5e7174" providerId="LiveId" clId="{BA6963A4-73BC-49C6-AAD2-43C9429CA8E0}" dt="2024-02-13T08:49:32.084" v="619" actId="21"/>
          <ac:cxnSpMkLst>
            <pc:docMk/>
            <pc:sldMk cId="1658729648" sldId="280"/>
            <ac:cxnSpMk id="49" creationId="{B03A0B76-9FDC-3639-00CD-07555FB2D553}"/>
          </ac:cxnSpMkLst>
        </pc:cxnChg>
        <pc:cxnChg chg="add mod">
          <ac:chgData name="Daichi Ishii" userId="fe7e31eacd5e7174" providerId="LiveId" clId="{BA6963A4-73BC-49C6-AAD2-43C9429CA8E0}" dt="2024-02-13T08:50:56.960" v="633" actId="1076"/>
          <ac:cxnSpMkLst>
            <pc:docMk/>
            <pc:sldMk cId="1658729648" sldId="280"/>
            <ac:cxnSpMk id="50" creationId="{04FF6330-94DC-5F9A-BBF2-A5F804B5B54C}"/>
          </ac:cxnSpMkLst>
        </pc:cxnChg>
        <pc:cxnChg chg="add del mod">
          <ac:chgData name="Daichi Ishii" userId="fe7e31eacd5e7174" providerId="LiveId" clId="{BA6963A4-73BC-49C6-AAD2-43C9429CA8E0}" dt="2024-02-13T08:49:35.288" v="620" actId="21"/>
          <ac:cxnSpMkLst>
            <pc:docMk/>
            <pc:sldMk cId="1658729648" sldId="280"/>
            <ac:cxnSpMk id="51" creationId="{F43B2575-7097-54DD-5089-D20DDF674F60}"/>
          </ac:cxnSpMkLst>
        </pc:cxnChg>
        <pc:cxnChg chg="add del mod">
          <ac:chgData name="Daichi Ishii" userId="fe7e31eacd5e7174" providerId="LiveId" clId="{BA6963A4-73BC-49C6-AAD2-43C9429CA8E0}" dt="2024-02-13T08:49:36.382" v="621" actId="21"/>
          <ac:cxnSpMkLst>
            <pc:docMk/>
            <pc:sldMk cId="1658729648" sldId="280"/>
            <ac:cxnSpMk id="52" creationId="{0F0FD7E7-1871-D519-C347-0C6786A1960C}"/>
          </ac:cxnSpMkLst>
        </pc:cxnChg>
        <pc:cxnChg chg="add mod">
          <ac:chgData name="Daichi Ishii" userId="fe7e31eacd5e7174" providerId="LiveId" clId="{BA6963A4-73BC-49C6-AAD2-43C9429CA8E0}" dt="2024-02-13T08:50:56.960" v="633" actId="1076"/>
          <ac:cxnSpMkLst>
            <pc:docMk/>
            <pc:sldMk cId="1658729648" sldId="280"/>
            <ac:cxnSpMk id="59" creationId="{64902AEF-A3A9-F2A4-B543-FC89E3AB115D}"/>
          </ac:cxnSpMkLst>
        </pc:cxnChg>
        <pc:cxnChg chg="add mod">
          <ac:chgData name="Daichi Ishii" userId="fe7e31eacd5e7174" providerId="LiveId" clId="{BA6963A4-73BC-49C6-AAD2-43C9429CA8E0}" dt="2024-02-13T08:36:51.109" v="570"/>
          <ac:cxnSpMkLst>
            <pc:docMk/>
            <pc:sldMk cId="1658729648" sldId="280"/>
            <ac:cxnSpMk id="60" creationId="{49ABCD8C-6B2A-315A-7859-A1C371545ECB}"/>
          </ac:cxnSpMkLst>
        </pc:cxnChg>
        <pc:cxnChg chg="add mod">
          <ac:chgData name="Daichi Ishii" userId="fe7e31eacd5e7174" providerId="LiveId" clId="{BA6963A4-73BC-49C6-AAD2-43C9429CA8E0}" dt="2024-02-13T08:50:56.960" v="633" actId="1076"/>
          <ac:cxnSpMkLst>
            <pc:docMk/>
            <pc:sldMk cId="1658729648" sldId="280"/>
            <ac:cxnSpMk id="61" creationId="{FB5E1B93-884D-7EF6-394B-C97455F31115}"/>
          </ac:cxnSpMkLst>
        </pc:cxnChg>
        <pc:cxnChg chg="add del mod">
          <ac:chgData name="Daichi Ishii" userId="fe7e31eacd5e7174" providerId="LiveId" clId="{BA6963A4-73BC-49C6-AAD2-43C9429CA8E0}" dt="2024-02-13T08:37:55.475" v="588" actId="21"/>
          <ac:cxnSpMkLst>
            <pc:docMk/>
            <pc:sldMk cId="1658729648" sldId="280"/>
            <ac:cxnSpMk id="67" creationId="{53A30F81-B893-F078-EE77-9063A07563E4}"/>
          </ac:cxnSpMkLst>
        </pc:cxnChg>
        <pc:cxnChg chg="add del mod">
          <ac:chgData name="Daichi Ishii" userId="fe7e31eacd5e7174" providerId="LiveId" clId="{BA6963A4-73BC-49C6-AAD2-43C9429CA8E0}" dt="2024-02-13T08:38:04.784" v="591" actId="21"/>
          <ac:cxnSpMkLst>
            <pc:docMk/>
            <pc:sldMk cId="1658729648" sldId="280"/>
            <ac:cxnSpMk id="68" creationId="{59CCB894-9096-E3CF-278B-9C1F856FA6A4}"/>
          </ac:cxnSpMkLst>
        </pc:cxnChg>
        <pc:cxnChg chg="add mod">
          <ac:chgData name="Daichi Ishii" userId="fe7e31eacd5e7174" providerId="LiveId" clId="{BA6963A4-73BC-49C6-AAD2-43C9429CA8E0}" dt="2024-02-13T08:50:56.960" v="633" actId="1076"/>
          <ac:cxnSpMkLst>
            <pc:docMk/>
            <pc:sldMk cId="1658729648" sldId="280"/>
            <ac:cxnSpMk id="72" creationId="{25F8A9CC-8C5C-2CF9-BE84-13FA5B15BDCC}"/>
          </ac:cxnSpMkLst>
        </pc:cxnChg>
        <pc:cxnChg chg="add mod">
          <ac:chgData name="Daichi Ishii" userId="fe7e31eacd5e7174" providerId="LiveId" clId="{BA6963A4-73BC-49C6-AAD2-43C9429CA8E0}" dt="2024-02-13T08:50:56.960" v="633" actId="1076"/>
          <ac:cxnSpMkLst>
            <pc:docMk/>
            <pc:sldMk cId="1658729648" sldId="280"/>
            <ac:cxnSpMk id="75" creationId="{8289C836-C442-F4D3-C1F5-71982DC5E079}"/>
          </ac:cxnSpMkLst>
        </pc:cxnChg>
        <pc:cxnChg chg="add mod">
          <ac:chgData name="Daichi Ishii" userId="fe7e31eacd5e7174" providerId="LiveId" clId="{BA6963A4-73BC-49C6-AAD2-43C9429CA8E0}" dt="2024-02-13T08:50:56.960" v="633" actId="1076"/>
          <ac:cxnSpMkLst>
            <pc:docMk/>
            <pc:sldMk cId="1658729648" sldId="280"/>
            <ac:cxnSpMk id="82" creationId="{8F82CA6E-5029-8B7D-C599-288B01316FDB}"/>
          </ac:cxnSpMkLst>
        </pc:cxnChg>
        <pc:cxnChg chg="add mod">
          <ac:chgData name="Daichi Ishii" userId="fe7e31eacd5e7174" providerId="LiveId" clId="{BA6963A4-73BC-49C6-AAD2-43C9429CA8E0}" dt="2024-02-13T08:50:56.960" v="633" actId="1076"/>
          <ac:cxnSpMkLst>
            <pc:docMk/>
            <pc:sldMk cId="1658729648" sldId="280"/>
            <ac:cxnSpMk id="84" creationId="{8A0954B2-F859-1974-2636-4EB7FE14D97F}"/>
          </ac:cxnSpMkLst>
        </pc:cxnChg>
        <pc:cxnChg chg="add mod">
          <ac:chgData name="Daichi Ishii" userId="fe7e31eacd5e7174" providerId="LiveId" clId="{BA6963A4-73BC-49C6-AAD2-43C9429CA8E0}" dt="2024-02-13T08:50:56.960" v="633" actId="1076"/>
          <ac:cxnSpMkLst>
            <pc:docMk/>
            <pc:sldMk cId="1658729648" sldId="280"/>
            <ac:cxnSpMk id="85" creationId="{6D509205-B317-9935-BE99-D262FAA2917D}"/>
          </ac:cxnSpMkLst>
        </pc:cxnChg>
        <pc:cxnChg chg="add mod">
          <ac:chgData name="Daichi Ishii" userId="fe7e31eacd5e7174" providerId="LiveId" clId="{BA6963A4-73BC-49C6-AAD2-43C9429CA8E0}" dt="2024-02-13T08:59:45.039" v="774" actId="13822"/>
          <ac:cxnSpMkLst>
            <pc:docMk/>
            <pc:sldMk cId="1658729648" sldId="280"/>
            <ac:cxnSpMk id="108" creationId="{311932F0-EBAF-13F1-CFD5-C986DA2218D1}"/>
          </ac:cxnSpMkLst>
        </pc:cxnChg>
        <pc:cxnChg chg="add mod">
          <ac:chgData name="Daichi Ishii" userId="fe7e31eacd5e7174" providerId="LiveId" clId="{BA6963A4-73BC-49C6-AAD2-43C9429CA8E0}" dt="2024-02-13T09:32:16.802" v="1016" actId="14100"/>
          <ac:cxnSpMkLst>
            <pc:docMk/>
            <pc:sldMk cId="1658729648" sldId="280"/>
            <ac:cxnSpMk id="110" creationId="{1BA03253-B31B-40A5-6987-5FA506804A01}"/>
          </ac:cxnSpMkLst>
        </pc:cxnChg>
        <pc:cxnChg chg="add del mod">
          <ac:chgData name="Daichi Ishii" userId="fe7e31eacd5e7174" providerId="LiveId" clId="{BA6963A4-73BC-49C6-AAD2-43C9429CA8E0}" dt="2024-02-13T09:00:17.681" v="790" actId="11529"/>
          <ac:cxnSpMkLst>
            <pc:docMk/>
            <pc:sldMk cId="1658729648" sldId="280"/>
            <ac:cxnSpMk id="112" creationId="{26C5FAE8-CF37-5502-DF4A-A7FC7D71B751}"/>
          </ac:cxnSpMkLst>
        </pc:cxnChg>
        <pc:cxnChg chg="add mod">
          <ac:chgData name="Daichi Ishii" userId="fe7e31eacd5e7174" providerId="LiveId" clId="{BA6963A4-73BC-49C6-AAD2-43C9429CA8E0}" dt="2024-02-13T09:02:02.996" v="795" actId="14100"/>
          <ac:cxnSpMkLst>
            <pc:docMk/>
            <pc:sldMk cId="1658729648" sldId="280"/>
            <ac:cxnSpMk id="115" creationId="{B61CF249-C654-C06C-F948-FEA93329D23F}"/>
          </ac:cxnSpMkLst>
        </pc:cxnChg>
        <pc:cxnChg chg="add del mod">
          <ac:chgData name="Daichi Ishii" userId="fe7e31eacd5e7174" providerId="LiveId" clId="{BA6963A4-73BC-49C6-AAD2-43C9429CA8E0}" dt="2024-02-13T09:06:35.572" v="825" actId="21"/>
          <ac:cxnSpMkLst>
            <pc:docMk/>
            <pc:sldMk cId="1658729648" sldId="280"/>
            <ac:cxnSpMk id="117" creationId="{7652372C-24DE-4243-5D9A-4585C2FC5A6A}"/>
          </ac:cxnSpMkLst>
        </pc:cxnChg>
        <pc:cxnChg chg="add del mod">
          <ac:chgData name="Daichi Ishii" userId="fe7e31eacd5e7174" providerId="LiveId" clId="{BA6963A4-73BC-49C6-AAD2-43C9429CA8E0}" dt="2024-02-13T09:06:36.528" v="826" actId="21"/>
          <ac:cxnSpMkLst>
            <pc:docMk/>
            <pc:sldMk cId="1658729648" sldId="280"/>
            <ac:cxnSpMk id="121" creationId="{FCCAAA5F-F49C-12E3-0A96-7009B096C9F5}"/>
          </ac:cxnSpMkLst>
        </pc:cxnChg>
        <pc:cxnChg chg="add mod">
          <ac:chgData name="Daichi Ishii" userId="fe7e31eacd5e7174" providerId="LiveId" clId="{BA6963A4-73BC-49C6-AAD2-43C9429CA8E0}" dt="2024-02-13T09:05:15.298" v="824" actId="1076"/>
          <ac:cxnSpMkLst>
            <pc:docMk/>
            <pc:sldMk cId="1658729648" sldId="280"/>
            <ac:cxnSpMk id="123" creationId="{6600CED2-4E05-4263-9733-F4E45B1FD57D}"/>
          </ac:cxnSpMkLst>
        </pc:cxnChg>
      </pc:sldChg>
      <pc:sldChg chg="addSp modSp add del mod">
        <pc:chgData name="Daichi Ishii" userId="fe7e31eacd5e7174" providerId="LiveId" clId="{BA6963A4-73BC-49C6-AAD2-43C9429CA8E0}" dt="2024-02-13T10:32:57.168" v="1178" actId="2696"/>
        <pc:sldMkLst>
          <pc:docMk/>
          <pc:sldMk cId="1339363650" sldId="281"/>
        </pc:sldMkLst>
        <pc:spChg chg="add mod">
          <ac:chgData name="Daichi Ishii" userId="fe7e31eacd5e7174" providerId="LiveId" clId="{BA6963A4-73BC-49C6-AAD2-43C9429CA8E0}" dt="2024-02-12T00:45:08.824" v="176" actId="1076"/>
          <ac:spMkLst>
            <pc:docMk/>
            <pc:sldMk cId="1339363650" sldId="281"/>
            <ac:spMk id="2" creationId="{FF896218-131F-D170-245B-4013DAFEA8C9}"/>
          </ac:spMkLst>
        </pc:spChg>
        <pc:spChg chg="add mod">
          <ac:chgData name="Daichi Ishii" userId="fe7e31eacd5e7174" providerId="LiveId" clId="{BA6963A4-73BC-49C6-AAD2-43C9429CA8E0}" dt="2024-02-12T00:45:08.824" v="176" actId="1076"/>
          <ac:spMkLst>
            <pc:docMk/>
            <pc:sldMk cId="1339363650" sldId="281"/>
            <ac:spMk id="3" creationId="{FCD5EE79-D04F-73C2-38BB-43DE36E37D3F}"/>
          </ac:spMkLst>
        </pc:spChg>
        <pc:spChg chg="add mod">
          <ac:chgData name="Daichi Ishii" userId="fe7e31eacd5e7174" providerId="LiveId" clId="{BA6963A4-73BC-49C6-AAD2-43C9429CA8E0}" dt="2024-02-12T00:45:08.824" v="176" actId="1076"/>
          <ac:spMkLst>
            <pc:docMk/>
            <pc:sldMk cId="1339363650" sldId="281"/>
            <ac:spMk id="4" creationId="{C2D47655-5086-2563-2559-2FFD6EAAE58C}"/>
          </ac:spMkLst>
        </pc:spChg>
        <pc:spChg chg="add mod">
          <ac:chgData name="Daichi Ishii" userId="fe7e31eacd5e7174" providerId="LiveId" clId="{BA6963A4-73BC-49C6-AAD2-43C9429CA8E0}" dt="2024-02-12T00:45:19.610" v="177" actId="208"/>
          <ac:spMkLst>
            <pc:docMk/>
            <pc:sldMk cId="1339363650" sldId="281"/>
            <ac:spMk id="9" creationId="{0D045B13-856B-8236-C90F-6CA842AAB102}"/>
          </ac:spMkLst>
        </pc:spChg>
        <pc:spChg chg="add mod">
          <ac:chgData name="Daichi Ishii" userId="fe7e31eacd5e7174" providerId="LiveId" clId="{BA6963A4-73BC-49C6-AAD2-43C9429CA8E0}" dt="2024-02-12T00:45:08.824" v="176" actId="1076"/>
          <ac:spMkLst>
            <pc:docMk/>
            <pc:sldMk cId="1339363650" sldId="281"/>
            <ac:spMk id="10" creationId="{C9D21ECE-582F-8283-6517-5291E15BDC3C}"/>
          </ac:spMkLst>
        </pc:spChg>
        <pc:spChg chg="add mod">
          <ac:chgData name="Daichi Ishii" userId="fe7e31eacd5e7174" providerId="LiveId" clId="{BA6963A4-73BC-49C6-AAD2-43C9429CA8E0}" dt="2024-02-12T00:45:08.824" v="176" actId="1076"/>
          <ac:spMkLst>
            <pc:docMk/>
            <pc:sldMk cId="1339363650" sldId="281"/>
            <ac:spMk id="11" creationId="{A0C3B0C5-0CB5-D31A-3013-6B6FC3F83C29}"/>
          </ac:spMkLst>
        </pc:spChg>
        <pc:spChg chg="add mod">
          <ac:chgData name="Daichi Ishii" userId="fe7e31eacd5e7174" providerId="LiveId" clId="{BA6963A4-73BC-49C6-AAD2-43C9429CA8E0}" dt="2024-02-12T00:45:08.824" v="176" actId="1076"/>
          <ac:spMkLst>
            <pc:docMk/>
            <pc:sldMk cId="1339363650" sldId="281"/>
            <ac:spMk id="12" creationId="{59FD69A8-510F-9314-DB77-E0CE0015CAC1}"/>
          </ac:spMkLst>
        </pc:spChg>
        <pc:spChg chg="mod">
          <ac:chgData name="Daichi Ishii" userId="fe7e31eacd5e7174" providerId="LiveId" clId="{BA6963A4-73BC-49C6-AAD2-43C9429CA8E0}" dt="2024-02-12T00:47:40.482" v="275"/>
          <ac:spMkLst>
            <pc:docMk/>
            <pc:sldMk cId="1339363650" sldId="281"/>
            <ac:spMk id="13" creationId="{2136AD7E-1152-9080-56DF-7117F6B9E6E3}"/>
          </ac:spMkLst>
        </pc:spChg>
        <pc:spChg chg="add mod">
          <ac:chgData name="Daichi Ishii" userId="fe7e31eacd5e7174" providerId="LiveId" clId="{BA6963A4-73BC-49C6-AAD2-43C9429CA8E0}" dt="2024-02-12T00:45:08.824" v="176" actId="1076"/>
          <ac:spMkLst>
            <pc:docMk/>
            <pc:sldMk cId="1339363650" sldId="281"/>
            <ac:spMk id="14" creationId="{24263E53-A271-6560-F985-2F1B0C861BD6}"/>
          </ac:spMkLst>
        </pc:spChg>
        <pc:spChg chg="add mod">
          <ac:chgData name="Daichi Ishii" userId="fe7e31eacd5e7174" providerId="LiveId" clId="{BA6963A4-73BC-49C6-AAD2-43C9429CA8E0}" dt="2024-02-12T00:45:08.824" v="176" actId="1076"/>
          <ac:spMkLst>
            <pc:docMk/>
            <pc:sldMk cId="1339363650" sldId="281"/>
            <ac:spMk id="18" creationId="{A9FDBC7D-070B-1989-AB9E-165112E7E10F}"/>
          </ac:spMkLst>
        </pc:spChg>
        <pc:spChg chg="add mod">
          <ac:chgData name="Daichi Ishii" userId="fe7e31eacd5e7174" providerId="LiveId" clId="{BA6963A4-73BC-49C6-AAD2-43C9429CA8E0}" dt="2024-02-12T00:45:08.824" v="176" actId="1076"/>
          <ac:spMkLst>
            <pc:docMk/>
            <pc:sldMk cId="1339363650" sldId="281"/>
            <ac:spMk id="19" creationId="{418C6A2F-A24F-6BD0-43DE-80268DF5143D}"/>
          </ac:spMkLst>
        </pc:spChg>
        <pc:spChg chg="add mod">
          <ac:chgData name="Daichi Ishii" userId="fe7e31eacd5e7174" providerId="LiveId" clId="{BA6963A4-73BC-49C6-AAD2-43C9429CA8E0}" dt="2024-02-12T00:45:19.610" v="177" actId="208"/>
          <ac:spMkLst>
            <pc:docMk/>
            <pc:sldMk cId="1339363650" sldId="281"/>
            <ac:spMk id="20" creationId="{E3E2414A-99C6-9AE5-D092-1ADDA95375F6}"/>
          </ac:spMkLst>
        </pc:spChg>
        <pc:spChg chg="add mod">
          <ac:chgData name="Daichi Ishii" userId="fe7e31eacd5e7174" providerId="LiveId" clId="{BA6963A4-73BC-49C6-AAD2-43C9429CA8E0}" dt="2024-02-12T00:45:29.729" v="178" actId="207"/>
          <ac:spMkLst>
            <pc:docMk/>
            <pc:sldMk cId="1339363650" sldId="281"/>
            <ac:spMk id="21" creationId="{804F32F7-E3A0-5EAD-5602-67EEA60F5F10}"/>
          </ac:spMkLst>
        </pc:spChg>
        <pc:spChg chg="add mod">
          <ac:chgData name="Daichi Ishii" userId="fe7e31eacd5e7174" providerId="LiveId" clId="{BA6963A4-73BC-49C6-AAD2-43C9429CA8E0}" dt="2024-02-12T00:45:36.874" v="179" actId="207"/>
          <ac:spMkLst>
            <pc:docMk/>
            <pc:sldMk cId="1339363650" sldId="281"/>
            <ac:spMk id="22" creationId="{ACD2B52D-F7EA-AB2A-AF55-20B7F3FBCBCE}"/>
          </ac:spMkLst>
        </pc:spChg>
        <pc:spChg chg="add mod">
          <ac:chgData name="Daichi Ishii" userId="fe7e31eacd5e7174" providerId="LiveId" clId="{BA6963A4-73BC-49C6-AAD2-43C9429CA8E0}" dt="2024-02-12T00:45:08.824" v="176" actId="1076"/>
          <ac:spMkLst>
            <pc:docMk/>
            <pc:sldMk cId="1339363650" sldId="281"/>
            <ac:spMk id="23" creationId="{29E22BE4-CE62-3636-C516-FE89019C0548}"/>
          </ac:spMkLst>
        </pc:spChg>
        <pc:spChg chg="add mod">
          <ac:chgData name="Daichi Ishii" userId="fe7e31eacd5e7174" providerId="LiveId" clId="{BA6963A4-73BC-49C6-AAD2-43C9429CA8E0}" dt="2024-02-12T00:45:08.824" v="176" actId="1076"/>
          <ac:spMkLst>
            <pc:docMk/>
            <pc:sldMk cId="1339363650" sldId="281"/>
            <ac:spMk id="24" creationId="{135DB0C9-757A-11A6-AFD5-1F6CE73269B3}"/>
          </ac:spMkLst>
        </pc:spChg>
        <pc:spChg chg="add mod">
          <ac:chgData name="Daichi Ishii" userId="fe7e31eacd5e7174" providerId="LiveId" clId="{BA6963A4-73BC-49C6-AAD2-43C9429CA8E0}" dt="2024-02-12T00:45:08.824" v="176" actId="1076"/>
          <ac:spMkLst>
            <pc:docMk/>
            <pc:sldMk cId="1339363650" sldId="281"/>
            <ac:spMk id="25" creationId="{29176480-18B6-D70C-834F-80D9565CDED3}"/>
          </ac:spMkLst>
        </pc:spChg>
        <pc:spChg chg="add mod">
          <ac:chgData name="Daichi Ishii" userId="fe7e31eacd5e7174" providerId="LiveId" clId="{BA6963A4-73BC-49C6-AAD2-43C9429CA8E0}" dt="2024-02-12T00:45:08.824" v="176" actId="1076"/>
          <ac:spMkLst>
            <pc:docMk/>
            <pc:sldMk cId="1339363650" sldId="281"/>
            <ac:spMk id="27" creationId="{F9E671CA-C905-B9EC-2C53-7EBBD6683C2F}"/>
          </ac:spMkLst>
        </pc:spChg>
        <pc:spChg chg="add mod">
          <ac:chgData name="Daichi Ishii" userId="fe7e31eacd5e7174" providerId="LiveId" clId="{BA6963A4-73BC-49C6-AAD2-43C9429CA8E0}" dt="2024-02-12T00:45:08.824" v="176" actId="1076"/>
          <ac:spMkLst>
            <pc:docMk/>
            <pc:sldMk cId="1339363650" sldId="281"/>
            <ac:spMk id="29" creationId="{17AB0F9A-F7A3-C533-64BC-6CE583535629}"/>
          </ac:spMkLst>
        </pc:spChg>
        <pc:spChg chg="add mod">
          <ac:chgData name="Daichi Ishii" userId="fe7e31eacd5e7174" providerId="LiveId" clId="{BA6963A4-73BC-49C6-AAD2-43C9429CA8E0}" dt="2024-02-12T00:45:08.824" v="176" actId="1076"/>
          <ac:spMkLst>
            <pc:docMk/>
            <pc:sldMk cId="1339363650" sldId="281"/>
            <ac:spMk id="30" creationId="{A3712B22-3A32-AAC6-E6CA-94C3237DBC5C}"/>
          </ac:spMkLst>
        </pc:spChg>
        <pc:spChg chg="add mod">
          <ac:chgData name="Daichi Ishii" userId="fe7e31eacd5e7174" providerId="LiveId" clId="{BA6963A4-73BC-49C6-AAD2-43C9429CA8E0}" dt="2024-02-12T00:45:08.824" v="176" actId="1076"/>
          <ac:spMkLst>
            <pc:docMk/>
            <pc:sldMk cId="1339363650" sldId="281"/>
            <ac:spMk id="31" creationId="{66B875B4-1657-2C58-350B-B5E7217616E4}"/>
          </ac:spMkLst>
        </pc:spChg>
        <pc:spChg chg="add mod">
          <ac:chgData name="Daichi Ishii" userId="fe7e31eacd5e7174" providerId="LiveId" clId="{BA6963A4-73BC-49C6-AAD2-43C9429CA8E0}" dt="2024-02-12T00:45:08.824" v="176" actId="1076"/>
          <ac:spMkLst>
            <pc:docMk/>
            <pc:sldMk cId="1339363650" sldId="281"/>
            <ac:spMk id="32" creationId="{0F70FD26-CA02-68DB-7F21-FBF9D558E9B2}"/>
          </ac:spMkLst>
        </pc:spChg>
        <pc:spChg chg="add mod">
          <ac:chgData name="Daichi Ishii" userId="fe7e31eacd5e7174" providerId="LiveId" clId="{BA6963A4-73BC-49C6-AAD2-43C9429CA8E0}" dt="2024-02-12T00:45:08.824" v="176" actId="1076"/>
          <ac:spMkLst>
            <pc:docMk/>
            <pc:sldMk cId="1339363650" sldId="281"/>
            <ac:spMk id="33" creationId="{14EF6889-FC66-2AC7-DAFB-216D17F8E959}"/>
          </ac:spMkLst>
        </pc:spChg>
        <pc:spChg chg="add mod">
          <ac:chgData name="Daichi Ishii" userId="fe7e31eacd5e7174" providerId="LiveId" clId="{BA6963A4-73BC-49C6-AAD2-43C9429CA8E0}" dt="2024-02-13T08:36:04.427" v="558" actId="571"/>
          <ac:spMkLst>
            <pc:docMk/>
            <pc:sldMk cId="1339363650" sldId="281"/>
            <ac:spMk id="34" creationId="{6343652D-D025-5215-9805-D11069BAF494}"/>
          </ac:spMkLst>
        </pc:spChg>
        <pc:spChg chg="add mod">
          <ac:chgData name="Daichi Ishii" userId="fe7e31eacd5e7174" providerId="LiveId" clId="{BA6963A4-73BC-49C6-AAD2-43C9429CA8E0}" dt="2024-02-13T08:36:04.427" v="558" actId="571"/>
          <ac:spMkLst>
            <pc:docMk/>
            <pc:sldMk cId="1339363650" sldId="281"/>
            <ac:spMk id="36" creationId="{EE943F48-D668-5CEA-7972-CED7CEAC945A}"/>
          </ac:spMkLst>
        </pc:spChg>
        <pc:spChg chg="add mod">
          <ac:chgData name="Daichi Ishii" userId="fe7e31eacd5e7174" providerId="LiveId" clId="{BA6963A4-73BC-49C6-AAD2-43C9429CA8E0}" dt="2024-02-13T08:36:04.427" v="558" actId="571"/>
          <ac:spMkLst>
            <pc:docMk/>
            <pc:sldMk cId="1339363650" sldId="281"/>
            <ac:spMk id="38" creationId="{01547F10-221D-0298-2F04-2C09670E30F7}"/>
          </ac:spMkLst>
        </pc:spChg>
        <pc:spChg chg="add mod">
          <ac:chgData name="Daichi Ishii" userId="fe7e31eacd5e7174" providerId="LiveId" clId="{BA6963A4-73BC-49C6-AAD2-43C9429CA8E0}" dt="2024-02-12T02:00:54.327" v="502" actId="1076"/>
          <ac:spMkLst>
            <pc:docMk/>
            <pc:sldMk cId="1339363650" sldId="281"/>
            <ac:spMk id="39" creationId="{AF946D9D-6390-6202-4019-A0E19769859B}"/>
          </ac:spMkLst>
        </pc:spChg>
        <pc:spChg chg="add mod">
          <ac:chgData name="Daichi Ishii" userId="fe7e31eacd5e7174" providerId="LiveId" clId="{BA6963A4-73BC-49C6-AAD2-43C9429CA8E0}" dt="2024-02-12T02:01:18.995" v="505" actId="1076"/>
          <ac:spMkLst>
            <pc:docMk/>
            <pc:sldMk cId="1339363650" sldId="281"/>
            <ac:spMk id="40" creationId="{94764232-1EC7-4A97-36CB-5DDCDF6F48E1}"/>
          </ac:spMkLst>
        </pc:spChg>
        <pc:cxnChg chg="add mod">
          <ac:chgData name="Daichi Ishii" userId="fe7e31eacd5e7174" providerId="LiveId" clId="{BA6963A4-73BC-49C6-AAD2-43C9429CA8E0}" dt="2024-02-12T00:45:08.824" v="176" actId="1076"/>
          <ac:cxnSpMkLst>
            <pc:docMk/>
            <pc:sldMk cId="1339363650" sldId="281"/>
            <ac:cxnSpMk id="5" creationId="{22358F5A-BB6C-FDA9-17A9-9884C3E970DC}"/>
          </ac:cxnSpMkLst>
        </pc:cxnChg>
        <pc:cxnChg chg="add mod">
          <ac:chgData name="Daichi Ishii" userId="fe7e31eacd5e7174" providerId="LiveId" clId="{BA6963A4-73BC-49C6-AAD2-43C9429CA8E0}" dt="2024-02-12T00:45:08.824" v="176" actId="1076"/>
          <ac:cxnSpMkLst>
            <pc:docMk/>
            <pc:sldMk cId="1339363650" sldId="281"/>
            <ac:cxnSpMk id="6" creationId="{22F6434F-9A41-34E9-4BD4-9BD068B5D302}"/>
          </ac:cxnSpMkLst>
        </pc:cxnChg>
        <pc:cxnChg chg="add mod">
          <ac:chgData name="Daichi Ishii" userId="fe7e31eacd5e7174" providerId="LiveId" clId="{BA6963A4-73BC-49C6-AAD2-43C9429CA8E0}" dt="2024-02-12T00:45:08.824" v="176" actId="1076"/>
          <ac:cxnSpMkLst>
            <pc:docMk/>
            <pc:sldMk cId="1339363650" sldId="281"/>
            <ac:cxnSpMk id="7" creationId="{E6998A8B-AA9F-6B77-1C02-8722DDB2B3C5}"/>
          </ac:cxnSpMkLst>
        </pc:cxnChg>
        <pc:cxnChg chg="add mod">
          <ac:chgData name="Daichi Ishii" userId="fe7e31eacd5e7174" providerId="LiveId" clId="{BA6963A4-73BC-49C6-AAD2-43C9429CA8E0}" dt="2024-02-12T00:45:08.824" v="176" actId="1076"/>
          <ac:cxnSpMkLst>
            <pc:docMk/>
            <pc:sldMk cId="1339363650" sldId="281"/>
            <ac:cxnSpMk id="8" creationId="{C57B3B89-ABFE-E1EA-5FE1-71890C966B43}"/>
          </ac:cxnSpMkLst>
        </pc:cxnChg>
        <pc:cxnChg chg="add mod">
          <ac:chgData name="Daichi Ishii" userId="fe7e31eacd5e7174" providerId="LiveId" clId="{BA6963A4-73BC-49C6-AAD2-43C9429CA8E0}" dt="2024-02-12T00:45:08.824" v="176" actId="1076"/>
          <ac:cxnSpMkLst>
            <pc:docMk/>
            <pc:sldMk cId="1339363650" sldId="281"/>
            <ac:cxnSpMk id="15" creationId="{97D04346-4EB6-7701-DD06-05609063CAA6}"/>
          </ac:cxnSpMkLst>
        </pc:cxnChg>
        <pc:cxnChg chg="add mod">
          <ac:chgData name="Daichi Ishii" userId="fe7e31eacd5e7174" providerId="LiveId" clId="{BA6963A4-73BC-49C6-AAD2-43C9429CA8E0}" dt="2024-02-12T00:45:08.824" v="176" actId="1076"/>
          <ac:cxnSpMkLst>
            <pc:docMk/>
            <pc:sldMk cId="1339363650" sldId="281"/>
            <ac:cxnSpMk id="16" creationId="{E95936F8-FFC0-4BA8-AB20-1AC44C38C976}"/>
          </ac:cxnSpMkLst>
        </pc:cxnChg>
        <pc:cxnChg chg="add mod">
          <ac:chgData name="Daichi Ishii" userId="fe7e31eacd5e7174" providerId="LiveId" clId="{BA6963A4-73BC-49C6-AAD2-43C9429CA8E0}" dt="2024-02-12T00:45:08.824" v="176" actId="1076"/>
          <ac:cxnSpMkLst>
            <pc:docMk/>
            <pc:sldMk cId="1339363650" sldId="281"/>
            <ac:cxnSpMk id="17" creationId="{4842750E-3D0D-6DB9-E21A-8DB29EB8C64E}"/>
          </ac:cxnSpMkLst>
        </pc:cxnChg>
        <pc:cxnChg chg="add mod">
          <ac:chgData name="Daichi Ishii" userId="fe7e31eacd5e7174" providerId="LiveId" clId="{BA6963A4-73BC-49C6-AAD2-43C9429CA8E0}" dt="2024-02-12T00:45:08.824" v="176" actId="1076"/>
          <ac:cxnSpMkLst>
            <pc:docMk/>
            <pc:sldMk cId="1339363650" sldId="281"/>
            <ac:cxnSpMk id="26" creationId="{9DF0B722-DAB3-1038-C238-8B6B43D8B26F}"/>
          </ac:cxnSpMkLst>
        </pc:cxnChg>
        <pc:cxnChg chg="add mod">
          <ac:chgData name="Daichi Ishii" userId="fe7e31eacd5e7174" providerId="LiveId" clId="{BA6963A4-73BC-49C6-AAD2-43C9429CA8E0}" dt="2024-02-12T00:45:08.824" v="176" actId="1076"/>
          <ac:cxnSpMkLst>
            <pc:docMk/>
            <pc:sldMk cId="1339363650" sldId="281"/>
            <ac:cxnSpMk id="28" creationId="{A4607148-B188-BBBA-07F9-5880ADAADB61}"/>
          </ac:cxnSpMkLst>
        </pc:cxnChg>
        <pc:cxnChg chg="add mod">
          <ac:chgData name="Daichi Ishii" userId="fe7e31eacd5e7174" providerId="LiveId" clId="{BA6963A4-73BC-49C6-AAD2-43C9429CA8E0}" dt="2024-02-12T01:57:02.863" v="483" actId="1582"/>
          <ac:cxnSpMkLst>
            <pc:docMk/>
            <pc:sldMk cId="1339363650" sldId="281"/>
            <ac:cxnSpMk id="35" creationId="{2B2CAD16-2486-9338-CD7C-9327632D7387}"/>
          </ac:cxnSpMkLst>
        </pc:cxnChg>
        <pc:cxnChg chg="add mod">
          <ac:chgData name="Daichi Ishii" userId="fe7e31eacd5e7174" providerId="LiveId" clId="{BA6963A4-73BC-49C6-AAD2-43C9429CA8E0}" dt="2024-02-12T02:01:06.246" v="503" actId="13822"/>
          <ac:cxnSpMkLst>
            <pc:docMk/>
            <pc:sldMk cId="1339363650" sldId="281"/>
            <ac:cxnSpMk id="37" creationId="{39496EB3-569E-C560-8063-72C2B20F0B9F}"/>
          </ac:cxnSpMkLst>
        </pc:cxnChg>
      </pc:sldChg>
      <pc:sldChg chg="addSp delSp modSp add mod">
        <pc:chgData name="Daichi Ishii" userId="fe7e31eacd5e7174" providerId="LiveId" clId="{BA6963A4-73BC-49C6-AAD2-43C9429CA8E0}" dt="2024-02-13T12:45:36.938" v="2701" actId="255"/>
        <pc:sldMkLst>
          <pc:docMk/>
          <pc:sldMk cId="1431335500" sldId="282"/>
        </pc:sldMkLst>
        <pc:spChg chg="add del mod">
          <ac:chgData name="Daichi Ishii" userId="fe7e31eacd5e7174" providerId="LiveId" clId="{BA6963A4-73BC-49C6-AAD2-43C9429CA8E0}" dt="2024-02-13T09:25:32.754" v="1010" actId="21"/>
          <ac:spMkLst>
            <pc:docMk/>
            <pc:sldMk cId="1431335500" sldId="282"/>
            <ac:spMk id="4" creationId="{FED6F869-93CA-5A6F-52C3-0E569252779E}"/>
          </ac:spMkLst>
        </pc:spChg>
        <pc:spChg chg="add del mod">
          <ac:chgData name="Daichi Ishii" userId="fe7e31eacd5e7174" providerId="LiveId" clId="{BA6963A4-73BC-49C6-AAD2-43C9429CA8E0}" dt="2024-02-13T09:25:35.279" v="1011" actId="21"/>
          <ac:spMkLst>
            <pc:docMk/>
            <pc:sldMk cId="1431335500" sldId="282"/>
            <ac:spMk id="5" creationId="{70F5B3E6-4366-CEEC-550B-A16CEAEEB516}"/>
          </ac:spMkLst>
        </pc:spChg>
        <pc:spChg chg="add mod">
          <ac:chgData name="Daichi Ishii" userId="fe7e31eacd5e7174" providerId="LiveId" clId="{BA6963A4-73BC-49C6-AAD2-43C9429CA8E0}" dt="2024-02-13T10:27:21.294" v="1077" actId="164"/>
          <ac:spMkLst>
            <pc:docMk/>
            <pc:sldMk cId="1431335500" sldId="282"/>
            <ac:spMk id="6" creationId="{18A3FCE4-E65A-801C-66F4-C94453409148}"/>
          </ac:spMkLst>
        </pc:spChg>
        <pc:spChg chg="add mod">
          <ac:chgData name="Daichi Ishii" userId="fe7e31eacd5e7174" providerId="LiveId" clId="{BA6963A4-73BC-49C6-AAD2-43C9429CA8E0}" dt="2024-02-13T10:27:21.294" v="1077" actId="164"/>
          <ac:spMkLst>
            <pc:docMk/>
            <pc:sldMk cId="1431335500" sldId="282"/>
            <ac:spMk id="7" creationId="{F37E4E8E-273A-1719-FCF7-C375D0D0BD77}"/>
          </ac:spMkLst>
        </pc:spChg>
        <pc:spChg chg="add mod">
          <ac:chgData name="Daichi Ishii" userId="fe7e31eacd5e7174" providerId="LiveId" clId="{BA6963A4-73BC-49C6-AAD2-43C9429CA8E0}" dt="2024-02-13T10:27:21.294" v="1077" actId="164"/>
          <ac:spMkLst>
            <pc:docMk/>
            <pc:sldMk cId="1431335500" sldId="282"/>
            <ac:spMk id="8" creationId="{43E06EB9-A0B2-815D-BBE1-0F7F06016749}"/>
          </ac:spMkLst>
        </pc:spChg>
        <pc:spChg chg="add mod">
          <ac:chgData name="Daichi Ishii" userId="fe7e31eacd5e7174" providerId="LiveId" clId="{BA6963A4-73BC-49C6-AAD2-43C9429CA8E0}" dt="2024-02-13T10:27:21.294" v="1077" actId="164"/>
          <ac:spMkLst>
            <pc:docMk/>
            <pc:sldMk cId="1431335500" sldId="282"/>
            <ac:spMk id="9" creationId="{C95DD297-ECB9-B267-1217-9467ADAAE69A}"/>
          </ac:spMkLst>
        </pc:spChg>
        <pc:spChg chg="add mod">
          <ac:chgData name="Daichi Ishii" userId="fe7e31eacd5e7174" providerId="LiveId" clId="{BA6963A4-73BC-49C6-AAD2-43C9429CA8E0}" dt="2024-02-13T12:45:32.893" v="2700" actId="255"/>
          <ac:spMkLst>
            <pc:docMk/>
            <pc:sldMk cId="1431335500" sldId="282"/>
            <ac:spMk id="10" creationId="{4CBA376F-397F-29DC-244A-2BEF82E1AE96}"/>
          </ac:spMkLst>
        </pc:spChg>
        <pc:spChg chg="add mod">
          <ac:chgData name="Daichi Ishii" userId="fe7e31eacd5e7174" providerId="LiveId" clId="{BA6963A4-73BC-49C6-AAD2-43C9429CA8E0}" dt="2024-02-13T12:45:36.938" v="2701" actId="255"/>
          <ac:spMkLst>
            <pc:docMk/>
            <pc:sldMk cId="1431335500" sldId="282"/>
            <ac:spMk id="11" creationId="{9D6B4DE5-58EA-11F5-6D19-DCC55AAA168E}"/>
          </ac:spMkLst>
        </pc:spChg>
        <pc:spChg chg="add mod">
          <ac:chgData name="Daichi Ishii" userId="fe7e31eacd5e7174" providerId="LiveId" clId="{BA6963A4-73BC-49C6-AAD2-43C9429CA8E0}" dt="2024-02-13T11:08:21.147" v="1407" actId="1076"/>
          <ac:spMkLst>
            <pc:docMk/>
            <pc:sldMk cId="1431335500" sldId="282"/>
            <ac:spMk id="12" creationId="{6541C47E-A9AA-B4E2-324B-FFEE10687E17}"/>
          </ac:spMkLst>
        </pc:spChg>
        <pc:spChg chg="mod">
          <ac:chgData name="Daichi Ishii" userId="fe7e31eacd5e7174" providerId="LiveId" clId="{BA6963A4-73BC-49C6-AAD2-43C9429CA8E0}" dt="2024-02-12T00:47:40.482" v="275"/>
          <ac:spMkLst>
            <pc:docMk/>
            <pc:sldMk cId="1431335500" sldId="282"/>
            <ac:spMk id="13" creationId="{85312259-8EC6-38D1-0A08-88F6E966C5DB}"/>
          </ac:spMkLst>
        </pc:spChg>
        <pc:spChg chg="add mod">
          <ac:chgData name="Daichi Ishii" userId="fe7e31eacd5e7174" providerId="LiveId" clId="{BA6963A4-73BC-49C6-AAD2-43C9429CA8E0}" dt="2024-02-13T11:08:21.147" v="1407" actId="1076"/>
          <ac:spMkLst>
            <pc:docMk/>
            <pc:sldMk cId="1431335500" sldId="282"/>
            <ac:spMk id="14" creationId="{0CD42CAD-85AC-74CA-B9AA-96DEE665465C}"/>
          </ac:spMkLst>
        </pc:spChg>
        <pc:spChg chg="add mod">
          <ac:chgData name="Daichi Ishii" userId="fe7e31eacd5e7174" providerId="LiveId" clId="{BA6963A4-73BC-49C6-AAD2-43C9429CA8E0}" dt="2024-02-13T11:08:21.147" v="1407" actId="1076"/>
          <ac:spMkLst>
            <pc:docMk/>
            <pc:sldMk cId="1431335500" sldId="282"/>
            <ac:spMk id="15" creationId="{814FBE4F-1289-CC0A-481B-D904540040DD}"/>
          </ac:spMkLst>
        </pc:spChg>
        <pc:spChg chg="add del mod ord">
          <ac:chgData name="Daichi Ishii" userId="fe7e31eacd5e7174" providerId="LiveId" clId="{BA6963A4-73BC-49C6-AAD2-43C9429CA8E0}" dt="2024-02-13T10:41:31.123" v="1208" actId="21"/>
          <ac:spMkLst>
            <pc:docMk/>
            <pc:sldMk cId="1431335500" sldId="282"/>
            <ac:spMk id="17" creationId="{E5C03E0E-F10F-4824-620B-3021598B9A9A}"/>
          </ac:spMkLst>
        </pc:spChg>
        <pc:spChg chg="add mod">
          <ac:chgData name="Daichi Ishii" userId="fe7e31eacd5e7174" providerId="LiveId" clId="{BA6963A4-73BC-49C6-AAD2-43C9429CA8E0}" dt="2024-02-13T11:00:18.024" v="1286" actId="1076"/>
          <ac:spMkLst>
            <pc:docMk/>
            <pc:sldMk cId="1431335500" sldId="282"/>
            <ac:spMk id="25" creationId="{1489A82A-4702-C12C-0C45-0D5E572C2C90}"/>
          </ac:spMkLst>
        </pc:spChg>
        <pc:spChg chg="add del mod">
          <ac:chgData name="Daichi Ishii" userId="fe7e31eacd5e7174" providerId="LiveId" clId="{BA6963A4-73BC-49C6-AAD2-43C9429CA8E0}" dt="2024-02-13T11:06:58.062" v="1355" actId="21"/>
          <ac:spMkLst>
            <pc:docMk/>
            <pc:sldMk cId="1431335500" sldId="282"/>
            <ac:spMk id="26" creationId="{7C5FD401-5ADE-8D65-ECD2-08C7CDB7558B}"/>
          </ac:spMkLst>
        </pc:spChg>
        <pc:spChg chg="mod">
          <ac:chgData name="Daichi Ishii" userId="fe7e31eacd5e7174" providerId="LiveId" clId="{BA6963A4-73BC-49C6-AAD2-43C9429CA8E0}" dt="2024-02-13T10:59:26.092" v="1260"/>
          <ac:spMkLst>
            <pc:docMk/>
            <pc:sldMk cId="1431335500" sldId="282"/>
            <ac:spMk id="31" creationId="{4B5FA847-E501-6D74-248F-FFD9DA8CD2B0}"/>
          </ac:spMkLst>
        </pc:spChg>
        <pc:spChg chg="mod">
          <ac:chgData name="Daichi Ishii" userId="fe7e31eacd5e7174" providerId="LiveId" clId="{BA6963A4-73BC-49C6-AAD2-43C9429CA8E0}" dt="2024-02-13T10:59:26.092" v="1260"/>
          <ac:spMkLst>
            <pc:docMk/>
            <pc:sldMk cId="1431335500" sldId="282"/>
            <ac:spMk id="33" creationId="{FA4EF9C0-3428-032F-F9D8-0F6312663358}"/>
          </ac:spMkLst>
        </pc:spChg>
        <pc:spChg chg="mod">
          <ac:chgData name="Daichi Ishii" userId="fe7e31eacd5e7174" providerId="LiveId" clId="{BA6963A4-73BC-49C6-AAD2-43C9429CA8E0}" dt="2024-02-13T10:59:26.092" v="1260"/>
          <ac:spMkLst>
            <pc:docMk/>
            <pc:sldMk cId="1431335500" sldId="282"/>
            <ac:spMk id="34" creationId="{FBD6CCC3-7069-D6EA-B714-DD0BA51E57F7}"/>
          </ac:spMkLst>
        </pc:spChg>
        <pc:spChg chg="mod">
          <ac:chgData name="Daichi Ishii" userId="fe7e31eacd5e7174" providerId="LiveId" clId="{BA6963A4-73BC-49C6-AAD2-43C9429CA8E0}" dt="2024-02-13T10:59:26.092" v="1260"/>
          <ac:spMkLst>
            <pc:docMk/>
            <pc:sldMk cId="1431335500" sldId="282"/>
            <ac:spMk id="35" creationId="{DEEA02E1-79C6-AE72-4300-4D16EBB9E829}"/>
          </ac:spMkLst>
        </pc:spChg>
        <pc:spChg chg="mod">
          <ac:chgData name="Daichi Ishii" userId="fe7e31eacd5e7174" providerId="LiveId" clId="{BA6963A4-73BC-49C6-AAD2-43C9429CA8E0}" dt="2024-02-13T10:59:26.092" v="1260"/>
          <ac:spMkLst>
            <pc:docMk/>
            <pc:sldMk cId="1431335500" sldId="282"/>
            <ac:spMk id="36" creationId="{239B35A5-9E8E-0516-20EB-97DA5FED52C2}"/>
          </ac:spMkLst>
        </pc:spChg>
        <pc:spChg chg="add mod">
          <ac:chgData name="Daichi Ishii" userId="fe7e31eacd5e7174" providerId="LiveId" clId="{BA6963A4-73BC-49C6-AAD2-43C9429CA8E0}" dt="2024-02-13T11:22:23.441" v="1415" actId="1076"/>
          <ac:spMkLst>
            <pc:docMk/>
            <pc:sldMk cId="1431335500" sldId="282"/>
            <ac:spMk id="37" creationId="{2B9C2578-1C3A-9049-FBDE-DB3F617DB894}"/>
          </ac:spMkLst>
        </pc:spChg>
        <pc:spChg chg="add mod">
          <ac:chgData name="Daichi Ishii" userId="fe7e31eacd5e7174" providerId="LiveId" clId="{BA6963A4-73BC-49C6-AAD2-43C9429CA8E0}" dt="2024-02-13T11:08:03.532" v="1406" actId="1076"/>
          <ac:spMkLst>
            <pc:docMk/>
            <pc:sldMk cId="1431335500" sldId="282"/>
            <ac:spMk id="44" creationId="{78522C24-F07A-08B0-717E-EF06ACE61CCF}"/>
          </ac:spMkLst>
        </pc:spChg>
        <pc:spChg chg="add mod">
          <ac:chgData name="Daichi Ishii" userId="fe7e31eacd5e7174" providerId="LiveId" clId="{BA6963A4-73BC-49C6-AAD2-43C9429CA8E0}" dt="2024-02-13T11:22:40.312" v="1451" actId="1076"/>
          <ac:spMkLst>
            <pc:docMk/>
            <pc:sldMk cId="1431335500" sldId="282"/>
            <ac:spMk id="45" creationId="{BCE0C36D-A051-1FB2-5346-E4E06223BDC3}"/>
          </ac:spMkLst>
        </pc:spChg>
        <pc:grpChg chg="add mod">
          <ac:chgData name="Daichi Ishii" userId="fe7e31eacd5e7174" providerId="LiveId" clId="{BA6963A4-73BC-49C6-AAD2-43C9429CA8E0}" dt="2024-02-13T11:08:21.147" v="1407" actId="1076"/>
          <ac:grpSpMkLst>
            <pc:docMk/>
            <pc:sldMk cId="1431335500" sldId="282"/>
            <ac:grpSpMk id="16" creationId="{94218D69-1EAF-8D3E-40FC-591DE24C8DBD}"/>
          </ac:grpSpMkLst>
        </pc:grpChg>
        <pc:grpChg chg="add mod">
          <ac:chgData name="Daichi Ishii" userId="fe7e31eacd5e7174" providerId="LiveId" clId="{BA6963A4-73BC-49C6-AAD2-43C9429CA8E0}" dt="2024-02-13T11:00:49.986" v="1309" actId="1076"/>
          <ac:grpSpMkLst>
            <pc:docMk/>
            <pc:sldMk cId="1431335500" sldId="282"/>
            <ac:grpSpMk id="30" creationId="{8C4E270B-45CF-E267-53A6-56D0B400F92B}"/>
          </ac:grpSpMkLst>
        </pc:grpChg>
        <pc:graphicFrameChg chg="add mod">
          <ac:chgData name="Daichi Ishii" userId="fe7e31eacd5e7174" providerId="LiveId" clId="{BA6963A4-73BC-49C6-AAD2-43C9429CA8E0}" dt="2024-02-13T11:05:33.455" v="1337"/>
          <ac:graphicFrameMkLst>
            <pc:docMk/>
            <pc:sldMk cId="1431335500" sldId="282"/>
            <ac:graphicFrameMk id="38" creationId="{65DD2164-ACAA-320F-2EF5-996BBDF3503B}"/>
          </ac:graphicFrameMkLst>
        </pc:graphicFrameChg>
        <pc:graphicFrameChg chg="add mod">
          <ac:chgData name="Daichi Ishii" userId="fe7e31eacd5e7174" providerId="LiveId" clId="{BA6963A4-73BC-49C6-AAD2-43C9429CA8E0}" dt="2024-02-13T11:07:54.496" v="1405" actId="1076"/>
          <ac:graphicFrameMkLst>
            <pc:docMk/>
            <pc:sldMk cId="1431335500" sldId="282"/>
            <ac:graphicFrameMk id="39" creationId="{65DD2164-ACAA-320F-2EF5-996BBDF3503B}"/>
          </ac:graphicFrameMkLst>
        </pc:graphicFrameChg>
        <pc:picChg chg="add mod modCrop">
          <ac:chgData name="Daichi Ishii" userId="fe7e31eacd5e7174" providerId="LiveId" clId="{BA6963A4-73BC-49C6-AAD2-43C9429CA8E0}" dt="2024-02-13T10:59:28.322" v="1262" actId="1076"/>
          <ac:picMkLst>
            <pc:docMk/>
            <pc:sldMk cId="1431335500" sldId="282"/>
            <ac:picMk id="3" creationId="{07A5D7BA-2C33-A6B5-4C32-40ABDEDBE0B5}"/>
          </ac:picMkLst>
        </pc:picChg>
        <pc:picChg chg="add del mod modCrop">
          <ac:chgData name="Daichi Ishii" userId="fe7e31eacd5e7174" providerId="LiveId" clId="{BA6963A4-73BC-49C6-AAD2-43C9429CA8E0}" dt="2024-02-13T11:00:03.141" v="1280" actId="21"/>
          <ac:picMkLst>
            <pc:docMk/>
            <pc:sldMk cId="1431335500" sldId="282"/>
            <ac:picMk id="19" creationId="{8857BA43-2BBE-FAA8-FB9C-2C41A5E44E51}"/>
          </ac:picMkLst>
        </pc:picChg>
        <pc:picChg chg="add mod ord modCrop">
          <ac:chgData name="Daichi Ishii" userId="fe7e31eacd5e7174" providerId="LiveId" clId="{BA6963A4-73BC-49C6-AAD2-43C9429CA8E0}" dt="2024-02-13T11:07:50.702" v="1404" actId="1076"/>
          <ac:picMkLst>
            <pc:docMk/>
            <pc:sldMk cId="1431335500" sldId="282"/>
            <ac:picMk id="28" creationId="{C234CBE9-9CFD-21BD-0E0E-AB48ACCB931B}"/>
          </ac:picMkLst>
        </pc:picChg>
        <pc:picChg chg="add mod ord modCrop">
          <ac:chgData name="Daichi Ishii" userId="fe7e31eacd5e7174" providerId="LiveId" clId="{BA6963A4-73BC-49C6-AAD2-43C9429CA8E0}" dt="2024-02-13T11:00:11.177" v="1283" actId="1076"/>
          <ac:picMkLst>
            <pc:docMk/>
            <pc:sldMk cId="1431335500" sldId="282"/>
            <ac:picMk id="29" creationId="{BC259AEA-62D4-6AB7-6026-CF249F4A7E47}"/>
          </ac:picMkLst>
        </pc:picChg>
        <pc:picChg chg="mod">
          <ac:chgData name="Daichi Ishii" userId="fe7e31eacd5e7174" providerId="LiveId" clId="{BA6963A4-73BC-49C6-AAD2-43C9429CA8E0}" dt="2024-02-13T10:59:26.092" v="1260"/>
          <ac:picMkLst>
            <pc:docMk/>
            <pc:sldMk cId="1431335500" sldId="282"/>
            <ac:picMk id="32" creationId="{385943E8-ED78-3F7A-6EF2-2ABEC93AB4BB}"/>
          </ac:picMkLst>
        </pc:picChg>
        <pc:cxnChg chg="add mod">
          <ac:chgData name="Daichi Ishii" userId="fe7e31eacd5e7174" providerId="LiveId" clId="{BA6963A4-73BC-49C6-AAD2-43C9429CA8E0}" dt="2024-02-13T10:41:31.123" v="1208" actId="21"/>
          <ac:cxnSpMkLst>
            <pc:docMk/>
            <pc:sldMk cId="1431335500" sldId="282"/>
            <ac:cxnSpMk id="21" creationId="{1820D719-F5BF-D5F1-F9BA-57D26C4E56BD}"/>
          </ac:cxnSpMkLst>
        </pc:cxnChg>
        <pc:cxnChg chg="add mod">
          <ac:chgData name="Daichi Ishii" userId="fe7e31eacd5e7174" providerId="LiveId" clId="{BA6963A4-73BC-49C6-AAD2-43C9429CA8E0}" dt="2024-02-13T11:08:03.532" v="1406" actId="1076"/>
          <ac:cxnSpMkLst>
            <pc:docMk/>
            <pc:sldMk cId="1431335500" sldId="282"/>
            <ac:cxnSpMk id="41" creationId="{DED25402-2E37-1916-E240-65746D5CA48A}"/>
          </ac:cxnSpMkLst>
        </pc:cxnChg>
        <pc:cxnChg chg="add mod">
          <ac:chgData name="Daichi Ishii" userId="fe7e31eacd5e7174" providerId="LiveId" clId="{BA6963A4-73BC-49C6-AAD2-43C9429CA8E0}" dt="2024-02-13T11:08:03.532" v="1406" actId="1076"/>
          <ac:cxnSpMkLst>
            <pc:docMk/>
            <pc:sldMk cId="1431335500" sldId="282"/>
            <ac:cxnSpMk id="43" creationId="{2567C686-149B-C278-422F-6B10F09475EA}"/>
          </ac:cxnSpMkLst>
        </pc:cxnChg>
      </pc:sldChg>
      <pc:sldChg chg="addSp delSp modSp add mod">
        <pc:chgData name="Daichi Ishii" userId="fe7e31eacd5e7174" providerId="LiveId" clId="{BA6963A4-73BC-49C6-AAD2-43C9429CA8E0}" dt="2024-02-13T12:46:01.667" v="2703" actId="255"/>
        <pc:sldMkLst>
          <pc:docMk/>
          <pc:sldMk cId="1007540697" sldId="283"/>
        </pc:sldMkLst>
        <pc:spChg chg="add del mod">
          <ac:chgData name="Daichi Ishii" userId="fe7e31eacd5e7174" providerId="LiveId" clId="{BA6963A4-73BC-49C6-AAD2-43C9429CA8E0}" dt="2024-02-13T11:08:46.509" v="1408" actId="21"/>
          <ac:spMkLst>
            <pc:docMk/>
            <pc:sldMk cId="1007540697" sldId="283"/>
            <ac:spMk id="2" creationId="{DFF81294-B452-D661-2BCE-0F195D9AC69D}"/>
          </ac:spMkLst>
        </pc:spChg>
        <pc:spChg chg="add del mod">
          <ac:chgData name="Daichi Ishii" userId="fe7e31eacd5e7174" providerId="LiveId" clId="{BA6963A4-73BC-49C6-AAD2-43C9429CA8E0}" dt="2024-02-13T11:08:52.880" v="1410" actId="21"/>
          <ac:spMkLst>
            <pc:docMk/>
            <pc:sldMk cId="1007540697" sldId="283"/>
            <ac:spMk id="3" creationId="{4203F446-7AEA-C5B0-40C0-7D705B5DEABB}"/>
          </ac:spMkLst>
        </pc:spChg>
        <pc:spChg chg="add del mod">
          <ac:chgData name="Daichi Ishii" userId="fe7e31eacd5e7174" providerId="LiveId" clId="{BA6963A4-73BC-49C6-AAD2-43C9429CA8E0}" dt="2024-02-13T11:08:48.899" v="1409" actId="21"/>
          <ac:spMkLst>
            <pc:docMk/>
            <pc:sldMk cId="1007540697" sldId="283"/>
            <ac:spMk id="6" creationId="{E2091143-C42A-502A-1202-6A26667985BE}"/>
          </ac:spMkLst>
        </pc:spChg>
        <pc:spChg chg="add mod">
          <ac:chgData name="Daichi Ishii" userId="fe7e31eacd5e7174" providerId="LiveId" clId="{BA6963A4-73BC-49C6-AAD2-43C9429CA8E0}" dt="2024-02-13T12:00:05.602" v="1838" actId="1076"/>
          <ac:spMkLst>
            <pc:docMk/>
            <pc:sldMk cId="1007540697" sldId="283"/>
            <ac:spMk id="7" creationId="{D410BD32-08D2-9E47-3C68-7DC168E645E1}"/>
          </ac:spMkLst>
        </pc:spChg>
        <pc:spChg chg="add mod">
          <ac:chgData name="Daichi Ishii" userId="fe7e31eacd5e7174" providerId="LiveId" clId="{BA6963A4-73BC-49C6-AAD2-43C9429CA8E0}" dt="2024-02-13T12:00:03.043" v="1837" actId="1076"/>
          <ac:spMkLst>
            <pc:docMk/>
            <pc:sldMk cId="1007540697" sldId="283"/>
            <ac:spMk id="8" creationId="{DB0FB708-9FC8-0633-5374-07A86251719F}"/>
          </ac:spMkLst>
        </pc:spChg>
        <pc:spChg chg="add mod">
          <ac:chgData name="Daichi Ishii" userId="fe7e31eacd5e7174" providerId="LiveId" clId="{BA6963A4-73BC-49C6-AAD2-43C9429CA8E0}" dt="2024-02-13T12:00:29.143" v="1848" actId="113"/>
          <ac:spMkLst>
            <pc:docMk/>
            <pc:sldMk cId="1007540697" sldId="283"/>
            <ac:spMk id="9" creationId="{10C8D2AF-79A2-D9AF-8AC3-36324863AA1D}"/>
          </ac:spMkLst>
        </pc:spChg>
        <pc:spChg chg="mod">
          <ac:chgData name="Daichi Ishii" userId="fe7e31eacd5e7174" providerId="LiveId" clId="{BA6963A4-73BC-49C6-AAD2-43C9429CA8E0}" dt="2024-02-13T12:45:51.675" v="2702" actId="255"/>
          <ac:spMkLst>
            <pc:docMk/>
            <pc:sldMk cId="1007540697" sldId="283"/>
            <ac:spMk id="12" creationId="{1C8AAFFC-91DB-799F-60D3-140681AC5AA8}"/>
          </ac:spMkLst>
        </pc:spChg>
        <pc:spChg chg="mod">
          <ac:chgData name="Daichi Ishii" userId="fe7e31eacd5e7174" providerId="LiveId" clId="{BA6963A4-73BC-49C6-AAD2-43C9429CA8E0}" dt="2024-02-12T00:47:40.482" v="275"/>
          <ac:spMkLst>
            <pc:docMk/>
            <pc:sldMk cId="1007540697" sldId="283"/>
            <ac:spMk id="13" creationId="{84945759-A6D2-8471-6BDA-E23BC4DE5A64}"/>
          </ac:spMkLst>
        </pc:spChg>
        <pc:spChg chg="mod">
          <ac:chgData name="Daichi Ishii" userId="fe7e31eacd5e7174" providerId="LiveId" clId="{BA6963A4-73BC-49C6-AAD2-43C9429CA8E0}" dt="2024-02-13T12:46:01.667" v="2703" actId="255"/>
          <ac:spMkLst>
            <pc:docMk/>
            <pc:sldMk cId="1007540697" sldId="283"/>
            <ac:spMk id="14" creationId="{B563D32E-7240-4BE9-2C1F-41078761E21D}"/>
          </ac:spMkLst>
        </pc:spChg>
        <pc:spChg chg="mod">
          <ac:chgData name="Daichi Ishii" userId="fe7e31eacd5e7174" providerId="LiveId" clId="{BA6963A4-73BC-49C6-AAD2-43C9429CA8E0}" dt="2024-02-13T11:55:11.436" v="1699" actId="1076"/>
          <ac:spMkLst>
            <pc:docMk/>
            <pc:sldMk cId="1007540697" sldId="283"/>
            <ac:spMk id="15" creationId="{4F20BD6A-6076-E392-C434-EDA3C376076A}"/>
          </ac:spMkLst>
        </pc:spChg>
        <pc:spChg chg="mod">
          <ac:chgData name="Daichi Ishii" userId="fe7e31eacd5e7174" providerId="LiveId" clId="{BA6963A4-73BC-49C6-AAD2-43C9429CA8E0}" dt="2024-02-13T11:55:14.641" v="1700" actId="1076"/>
          <ac:spMkLst>
            <pc:docMk/>
            <pc:sldMk cId="1007540697" sldId="283"/>
            <ac:spMk id="16" creationId="{30A3259D-743F-3515-5E78-D9C6B5F13883}"/>
          </ac:spMkLst>
        </pc:spChg>
        <pc:spChg chg="mod">
          <ac:chgData name="Daichi Ishii" userId="fe7e31eacd5e7174" providerId="LiveId" clId="{BA6963A4-73BC-49C6-AAD2-43C9429CA8E0}" dt="2024-02-13T11:55:22.346" v="1701" actId="1076"/>
          <ac:spMkLst>
            <pc:docMk/>
            <pc:sldMk cId="1007540697" sldId="283"/>
            <ac:spMk id="17" creationId="{6D8875B7-2B7F-24C0-CDE2-D33E193141F5}"/>
          </ac:spMkLst>
        </pc:spChg>
        <pc:spChg chg="mod">
          <ac:chgData name="Daichi Ishii" userId="fe7e31eacd5e7174" providerId="LiveId" clId="{BA6963A4-73BC-49C6-AAD2-43C9429CA8E0}" dt="2024-02-13T11:55:30.291" v="1703" actId="1076"/>
          <ac:spMkLst>
            <pc:docMk/>
            <pc:sldMk cId="1007540697" sldId="283"/>
            <ac:spMk id="18" creationId="{C3E1FF11-9A85-C5C3-4C68-FD4AAA2AF475}"/>
          </ac:spMkLst>
        </pc:spChg>
        <pc:spChg chg="mod">
          <ac:chgData name="Daichi Ishii" userId="fe7e31eacd5e7174" providerId="LiveId" clId="{BA6963A4-73BC-49C6-AAD2-43C9429CA8E0}" dt="2024-02-13T11:56:03.311" v="1715" actId="1076"/>
          <ac:spMkLst>
            <pc:docMk/>
            <pc:sldMk cId="1007540697" sldId="283"/>
            <ac:spMk id="25" creationId="{E3045A98-D69A-75CC-3270-272F50C7E4B4}"/>
          </ac:spMkLst>
        </pc:spChg>
        <pc:spChg chg="mod">
          <ac:chgData name="Daichi Ishii" userId="fe7e31eacd5e7174" providerId="LiveId" clId="{BA6963A4-73BC-49C6-AAD2-43C9429CA8E0}" dt="2024-02-13T11:56:00.938" v="1714" actId="1076"/>
          <ac:spMkLst>
            <pc:docMk/>
            <pc:sldMk cId="1007540697" sldId="283"/>
            <ac:spMk id="26" creationId="{75498E1D-BED1-BF9F-F739-5B957A90B156}"/>
          </ac:spMkLst>
        </pc:spChg>
        <pc:spChg chg="mod">
          <ac:chgData name="Daichi Ishii" userId="fe7e31eacd5e7174" providerId="LiveId" clId="{BA6963A4-73BC-49C6-AAD2-43C9429CA8E0}" dt="2024-02-13T11:56:07.176" v="1716" actId="1076"/>
          <ac:spMkLst>
            <pc:docMk/>
            <pc:sldMk cId="1007540697" sldId="283"/>
            <ac:spMk id="27" creationId="{F1CED55E-4C40-401E-18A4-1C98E2940D2A}"/>
          </ac:spMkLst>
        </pc:spChg>
        <pc:spChg chg="mod">
          <ac:chgData name="Daichi Ishii" userId="fe7e31eacd5e7174" providerId="LiveId" clId="{BA6963A4-73BC-49C6-AAD2-43C9429CA8E0}" dt="2024-02-13T11:56:11.836" v="1717" actId="1076"/>
          <ac:spMkLst>
            <pc:docMk/>
            <pc:sldMk cId="1007540697" sldId="283"/>
            <ac:spMk id="28" creationId="{0963BC33-849C-EF43-CC61-45879A6351AD}"/>
          </ac:spMkLst>
        </pc:spChg>
        <pc:spChg chg="add del mod">
          <ac:chgData name="Daichi Ishii" userId="fe7e31eacd5e7174" providerId="LiveId" clId="{BA6963A4-73BC-49C6-AAD2-43C9429CA8E0}" dt="2024-02-13T12:00:20.590" v="1845" actId="113"/>
          <ac:spMkLst>
            <pc:docMk/>
            <pc:sldMk cId="1007540697" sldId="283"/>
            <ac:spMk id="31" creationId="{9B330911-14A0-3427-F458-18EC1D6AEDF3}"/>
          </ac:spMkLst>
        </pc:spChg>
        <pc:spChg chg="add mod">
          <ac:chgData name="Daichi Ishii" userId="fe7e31eacd5e7174" providerId="LiveId" clId="{BA6963A4-73BC-49C6-AAD2-43C9429CA8E0}" dt="2024-02-13T11:54:34.244" v="1689" actId="1076"/>
          <ac:spMkLst>
            <pc:docMk/>
            <pc:sldMk cId="1007540697" sldId="283"/>
            <ac:spMk id="32" creationId="{DADB8D54-B355-C61F-459C-4B4F44D34DD6}"/>
          </ac:spMkLst>
        </pc:spChg>
        <pc:spChg chg="add mod">
          <ac:chgData name="Daichi Ishii" userId="fe7e31eacd5e7174" providerId="LiveId" clId="{BA6963A4-73BC-49C6-AAD2-43C9429CA8E0}" dt="2024-02-13T11:57:25.843" v="1767" actId="1076"/>
          <ac:spMkLst>
            <pc:docMk/>
            <pc:sldMk cId="1007540697" sldId="283"/>
            <ac:spMk id="35" creationId="{73C812BA-2509-29F2-4E84-DCEB86EE54CA}"/>
          </ac:spMkLst>
        </pc:spChg>
        <pc:spChg chg="add mod">
          <ac:chgData name="Daichi Ishii" userId="fe7e31eacd5e7174" providerId="LiveId" clId="{BA6963A4-73BC-49C6-AAD2-43C9429CA8E0}" dt="2024-02-13T11:57:45.464" v="1771" actId="1076"/>
          <ac:spMkLst>
            <pc:docMk/>
            <pc:sldMk cId="1007540697" sldId="283"/>
            <ac:spMk id="36" creationId="{1B3B5B73-E3C7-2858-5013-D73381B43793}"/>
          </ac:spMkLst>
        </pc:spChg>
        <pc:spChg chg="add mod">
          <ac:chgData name="Daichi Ishii" userId="fe7e31eacd5e7174" providerId="LiveId" clId="{BA6963A4-73BC-49C6-AAD2-43C9429CA8E0}" dt="2024-02-13T11:57:20.660" v="1764" actId="14100"/>
          <ac:spMkLst>
            <pc:docMk/>
            <pc:sldMk cId="1007540697" sldId="283"/>
            <ac:spMk id="37" creationId="{9F6DAFED-0E66-8D89-2E27-AA0EBE846BE4}"/>
          </ac:spMkLst>
        </pc:spChg>
        <pc:spChg chg="add mod">
          <ac:chgData name="Daichi Ishii" userId="fe7e31eacd5e7174" providerId="LiveId" clId="{BA6963A4-73BC-49C6-AAD2-43C9429CA8E0}" dt="2024-02-13T11:57:45.464" v="1771" actId="1076"/>
          <ac:spMkLst>
            <pc:docMk/>
            <pc:sldMk cId="1007540697" sldId="283"/>
            <ac:spMk id="38" creationId="{51994ED1-B5D0-1915-F8A0-9EE37FE62FB4}"/>
          </ac:spMkLst>
        </pc:spChg>
        <pc:spChg chg="add del">
          <ac:chgData name="Daichi Ishii" userId="fe7e31eacd5e7174" providerId="LiveId" clId="{BA6963A4-73BC-49C6-AAD2-43C9429CA8E0}" dt="2024-02-13T11:57:52.542" v="1773" actId="11529"/>
          <ac:spMkLst>
            <pc:docMk/>
            <pc:sldMk cId="1007540697" sldId="283"/>
            <ac:spMk id="39" creationId="{E89BE134-4C39-1CD4-25BE-881E514F11EB}"/>
          </ac:spMkLst>
        </pc:spChg>
        <pc:spChg chg="add mod">
          <ac:chgData name="Daichi Ishii" userId="fe7e31eacd5e7174" providerId="LiveId" clId="{BA6963A4-73BC-49C6-AAD2-43C9429CA8E0}" dt="2024-02-13T11:58:16.103" v="1784" actId="1076"/>
          <ac:spMkLst>
            <pc:docMk/>
            <pc:sldMk cId="1007540697" sldId="283"/>
            <ac:spMk id="40" creationId="{E0C3458A-1979-7A93-5AB0-A4EED2909403}"/>
          </ac:spMkLst>
        </pc:spChg>
        <pc:spChg chg="add mod">
          <ac:chgData name="Daichi Ishii" userId="fe7e31eacd5e7174" providerId="LiveId" clId="{BA6963A4-73BC-49C6-AAD2-43C9429CA8E0}" dt="2024-02-13T11:59:05.608" v="1807" actId="1076"/>
          <ac:spMkLst>
            <pc:docMk/>
            <pc:sldMk cId="1007540697" sldId="283"/>
            <ac:spMk id="41" creationId="{04C83BFC-4273-D531-DF0A-C220520BCA6F}"/>
          </ac:spMkLst>
        </pc:spChg>
        <pc:spChg chg="add mod">
          <ac:chgData name="Daichi Ishii" userId="fe7e31eacd5e7174" providerId="LiveId" clId="{BA6963A4-73BC-49C6-AAD2-43C9429CA8E0}" dt="2024-02-13T11:58:33.785" v="1787" actId="207"/>
          <ac:spMkLst>
            <pc:docMk/>
            <pc:sldMk cId="1007540697" sldId="283"/>
            <ac:spMk id="42" creationId="{D5BE33B3-5C95-C0D5-B1B9-326E50DD385D}"/>
          </ac:spMkLst>
        </pc:spChg>
        <pc:spChg chg="add mod">
          <ac:chgData name="Daichi Ishii" userId="fe7e31eacd5e7174" providerId="LiveId" clId="{BA6963A4-73BC-49C6-AAD2-43C9429CA8E0}" dt="2024-02-13T11:58:39.243" v="1788" actId="207"/>
          <ac:spMkLst>
            <pc:docMk/>
            <pc:sldMk cId="1007540697" sldId="283"/>
            <ac:spMk id="43" creationId="{995A446E-19F9-CA69-9082-81C213F26424}"/>
          </ac:spMkLst>
        </pc:spChg>
        <pc:spChg chg="add mod">
          <ac:chgData name="Daichi Ishii" userId="fe7e31eacd5e7174" providerId="LiveId" clId="{BA6963A4-73BC-49C6-AAD2-43C9429CA8E0}" dt="2024-02-13T11:58:59.806" v="1802" actId="1076"/>
          <ac:spMkLst>
            <pc:docMk/>
            <pc:sldMk cId="1007540697" sldId="283"/>
            <ac:spMk id="44" creationId="{FF2A86FF-F9B3-5285-6828-BED886B8F838}"/>
          </ac:spMkLst>
        </pc:spChg>
        <pc:spChg chg="add mod">
          <ac:chgData name="Daichi Ishii" userId="fe7e31eacd5e7174" providerId="LiveId" clId="{BA6963A4-73BC-49C6-AAD2-43C9429CA8E0}" dt="2024-02-13T11:59:28.038" v="1825"/>
          <ac:spMkLst>
            <pc:docMk/>
            <pc:sldMk cId="1007540697" sldId="283"/>
            <ac:spMk id="45" creationId="{3096D500-24DB-4D71-6143-4B15C4560B03}"/>
          </ac:spMkLst>
        </pc:spChg>
        <pc:spChg chg="add mod">
          <ac:chgData name="Daichi Ishii" userId="fe7e31eacd5e7174" providerId="LiveId" clId="{BA6963A4-73BC-49C6-AAD2-43C9429CA8E0}" dt="2024-02-13T11:59:24.659" v="1820"/>
          <ac:spMkLst>
            <pc:docMk/>
            <pc:sldMk cId="1007540697" sldId="283"/>
            <ac:spMk id="46" creationId="{679E141F-862B-6B90-2740-1A23D26CF63C}"/>
          </ac:spMkLst>
        </pc:spChg>
        <pc:spChg chg="add mod">
          <ac:chgData name="Daichi Ishii" userId="fe7e31eacd5e7174" providerId="LiveId" clId="{BA6963A4-73BC-49C6-AAD2-43C9429CA8E0}" dt="2024-02-13T11:59:20.988" v="1815" actId="20577"/>
          <ac:spMkLst>
            <pc:docMk/>
            <pc:sldMk cId="1007540697" sldId="283"/>
            <ac:spMk id="47" creationId="{8424F941-9539-138D-48DC-9F7AA6D72876}"/>
          </ac:spMkLst>
        </pc:spChg>
        <pc:grpChg chg="add del mod">
          <ac:chgData name="Daichi Ishii" userId="fe7e31eacd5e7174" providerId="LiveId" clId="{BA6963A4-73BC-49C6-AAD2-43C9429CA8E0}" dt="2024-02-13T11:55:39.850" v="1706" actId="21"/>
          <ac:grpSpMkLst>
            <pc:docMk/>
            <pc:sldMk cId="1007540697" sldId="283"/>
            <ac:grpSpMk id="10" creationId="{42C2516E-36A0-7DF1-69D6-E0C84A82764D}"/>
          </ac:grpSpMkLst>
        </pc:grpChg>
        <pc:graphicFrameChg chg="add del mod">
          <ac:chgData name="Daichi Ishii" userId="fe7e31eacd5e7174" providerId="LiveId" clId="{BA6963A4-73BC-49C6-AAD2-43C9429CA8E0}" dt="2024-02-13T11:55:06.674" v="1695"/>
          <ac:graphicFrameMkLst>
            <pc:docMk/>
            <pc:sldMk cId="1007540697" sldId="283"/>
            <ac:graphicFrameMk id="11" creationId="{0388ABE4-4131-078F-0C71-277509C9E8E4}"/>
          </ac:graphicFrameMkLst>
        </pc:graphicFrameChg>
        <pc:picChg chg="add mod">
          <ac:chgData name="Daichi Ishii" userId="fe7e31eacd5e7174" providerId="LiveId" clId="{BA6963A4-73BC-49C6-AAD2-43C9429CA8E0}" dt="2024-02-13T11:48:09.303" v="1573" actId="1076"/>
          <ac:picMkLst>
            <pc:docMk/>
            <pc:sldMk cId="1007540697" sldId="283"/>
            <ac:picMk id="4" creationId="{1F0A46D7-C211-6F9D-3EC4-CF9DD98994F4}"/>
          </ac:picMkLst>
        </pc:picChg>
        <pc:picChg chg="add mod">
          <ac:chgData name="Daichi Ishii" userId="fe7e31eacd5e7174" providerId="LiveId" clId="{BA6963A4-73BC-49C6-AAD2-43C9429CA8E0}" dt="2024-02-13T11:50:49.767" v="1581" actId="1076"/>
          <ac:picMkLst>
            <pc:docMk/>
            <pc:sldMk cId="1007540697" sldId="283"/>
            <ac:picMk id="29" creationId="{B59C8892-B61E-4CD1-ABBA-96E35BE57E2A}"/>
          </ac:picMkLst>
        </pc:picChg>
        <pc:picChg chg="add mod">
          <ac:chgData name="Daichi Ishii" userId="fe7e31eacd5e7174" providerId="LiveId" clId="{BA6963A4-73BC-49C6-AAD2-43C9429CA8E0}" dt="2024-02-13T11:51:15.119" v="1592" actId="1076"/>
          <ac:picMkLst>
            <pc:docMk/>
            <pc:sldMk cId="1007540697" sldId="283"/>
            <ac:picMk id="30" creationId="{2467E236-711E-AD91-16A2-4893BFBC6997}"/>
          </ac:picMkLst>
        </pc:picChg>
        <pc:cxnChg chg="del mod">
          <ac:chgData name="Daichi Ishii" userId="fe7e31eacd5e7174" providerId="LiveId" clId="{BA6963A4-73BC-49C6-AAD2-43C9429CA8E0}" dt="2024-02-13T11:55:51.943" v="1712" actId="21"/>
          <ac:cxnSpMkLst>
            <pc:docMk/>
            <pc:sldMk cId="1007540697" sldId="283"/>
            <ac:cxnSpMk id="19" creationId="{80F5253B-E5A5-A667-A4BB-2713F799DAC2}"/>
          </ac:cxnSpMkLst>
        </pc:cxnChg>
        <pc:cxnChg chg="del mod">
          <ac:chgData name="Daichi Ishii" userId="fe7e31eacd5e7174" providerId="LiveId" clId="{BA6963A4-73BC-49C6-AAD2-43C9429CA8E0}" dt="2024-02-13T11:55:50.630" v="1711" actId="21"/>
          <ac:cxnSpMkLst>
            <pc:docMk/>
            <pc:sldMk cId="1007540697" sldId="283"/>
            <ac:cxnSpMk id="20" creationId="{3D0C4842-5317-741A-9CB6-58A45C0F8F05}"/>
          </ac:cxnSpMkLst>
        </pc:cxnChg>
        <pc:cxnChg chg="del mod">
          <ac:chgData name="Daichi Ishii" userId="fe7e31eacd5e7174" providerId="LiveId" clId="{BA6963A4-73BC-49C6-AAD2-43C9429CA8E0}" dt="2024-02-13T11:55:48.935" v="1710" actId="21"/>
          <ac:cxnSpMkLst>
            <pc:docMk/>
            <pc:sldMk cId="1007540697" sldId="283"/>
            <ac:cxnSpMk id="21" creationId="{9335A6B8-47E0-767A-035E-3D051D3BA52B}"/>
          </ac:cxnSpMkLst>
        </pc:cxnChg>
        <pc:cxnChg chg="del mod">
          <ac:chgData name="Daichi Ishii" userId="fe7e31eacd5e7174" providerId="LiveId" clId="{BA6963A4-73BC-49C6-AAD2-43C9429CA8E0}" dt="2024-02-13T11:55:46.536" v="1709" actId="21"/>
          <ac:cxnSpMkLst>
            <pc:docMk/>
            <pc:sldMk cId="1007540697" sldId="283"/>
            <ac:cxnSpMk id="22" creationId="{A82318D5-D5BD-3267-9669-1CE96C8DF967}"/>
          </ac:cxnSpMkLst>
        </pc:cxnChg>
        <pc:cxnChg chg="del mod">
          <ac:chgData name="Daichi Ishii" userId="fe7e31eacd5e7174" providerId="LiveId" clId="{BA6963A4-73BC-49C6-AAD2-43C9429CA8E0}" dt="2024-02-13T11:55:44.285" v="1708" actId="21"/>
          <ac:cxnSpMkLst>
            <pc:docMk/>
            <pc:sldMk cId="1007540697" sldId="283"/>
            <ac:cxnSpMk id="23" creationId="{48B10E08-94A8-0CB5-1843-A5360DA6527E}"/>
          </ac:cxnSpMkLst>
        </pc:cxnChg>
        <pc:cxnChg chg="del mod">
          <ac:chgData name="Daichi Ishii" userId="fe7e31eacd5e7174" providerId="LiveId" clId="{BA6963A4-73BC-49C6-AAD2-43C9429CA8E0}" dt="2024-02-13T11:55:37.178" v="1704" actId="21"/>
          <ac:cxnSpMkLst>
            <pc:docMk/>
            <pc:sldMk cId="1007540697" sldId="283"/>
            <ac:cxnSpMk id="24" creationId="{CAA1BC07-A7DC-4B2C-52FF-5BF544932049}"/>
          </ac:cxnSpMkLst>
        </pc:cxnChg>
        <pc:cxnChg chg="add mod">
          <ac:chgData name="Daichi Ishii" userId="fe7e31eacd5e7174" providerId="LiveId" clId="{BA6963A4-73BC-49C6-AAD2-43C9429CA8E0}" dt="2024-02-13T11:54:47.640" v="1692" actId="13822"/>
          <ac:cxnSpMkLst>
            <pc:docMk/>
            <pc:sldMk cId="1007540697" sldId="283"/>
            <ac:cxnSpMk id="34" creationId="{4DE3B8A2-B40F-9135-E780-46DCDB9345CC}"/>
          </ac:cxnSpMkLst>
        </pc:cxnChg>
      </pc:sldChg>
      <pc:sldChg chg="addSp delSp modSp add mod modNotesTx">
        <pc:chgData name="Daichi Ishii" userId="fe7e31eacd5e7174" providerId="LiveId" clId="{BA6963A4-73BC-49C6-AAD2-43C9429CA8E0}" dt="2024-02-13T12:13:09.957" v="2037" actId="1076"/>
        <pc:sldMkLst>
          <pc:docMk/>
          <pc:sldMk cId="2173682350" sldId="284"/>
        </pc:sldMkLst>
        <pc:spChg chg="add del mod">
          <ac:chgData name="Daichi Ishii" userId="fe7e31eacd5e7174" providerId="LiveId" clId="{BA6963A4-73BC-49C6-AAD2-43C9429CA8E0}" dt="2024-02-13T12:01:07.707" v="1861" actId="21"/>
          <ac:spMkLst>
            <pc:docMk/>
            <pc:sldMk cId="2173682350" sldId="284"/>
            <ac:spMk id="2" creationId="{E87C3194-F2D6-13CE-4874-B92870089924}"/>
          </ac:spMkLst>
        </pc:spChg>
        <pc:spChg chg="add del mod">
          <ac:chgData name="Daichi Ishii" userId="fe7e31eacd5e7174" providerId="LiveId" clId="{BA6963A4-73BC-49C6-AAD2-43C9429CA8E0}" dt="2024-02-13T11:59:49.398" v="1829" actId="21"/>
          <ac:spMkLst>
            <pc:docMk/>
            <pc:sldMk cId="2173682350" sldId="284"/>
            <ac:spMk id="6" creationId="{D2E0062D-DABA-AD71-75B0-4146C375A149}"/>
          </ac:spMkLst>
        </pc:spChg>
        <pc:spChg chg="add del mod">
          <ac:chgData name="Daichi Ishii" userId="fe7e31eacd5e7174" providerId="LiveId" clId="{BA6963A4-73BC-49C6-AAD2-43C9429CA8E0}" dt="2024-02-13T11:59:46.773" v="1828" actId="21"/>
          <ac:spMkLst>
            <pc:docMk/>
            <pc:sldMk cId="2173682350" sldId="284"/>
            <ac:spMk id="7" creationId="{6E65CCE9-7865-FC01-DAFD-F23BE5A8F259}"/>
          </ac:spMkLst>
        </pc:spChg>
        <pc:spChg chg="add mod">
          <ac:chgData name="Daichi Ishii" userId="fe7e31eacd5e7174" providerId="LiveId" clId="{BA6963A4-73BC-49C6-AAD2-43C9429CA8E0}" dt="2024-02-13T12:12:52.183" v="2027" actId="14100"/>
          <ac:spMkLst>
            <pc:docMk/>
            <pc:sldMk cId="2173682350" sldId="284"/>
            <ac:spMk id="8" creationId="{C617EA1F-B81C-B8B9-9818-80F8AD323F48}"/>
          </ac:spMkLst>
        </pc:spChg>
        <pc:spChg chg="add mod">
          <ac:chgData name="Daichi Ishii" userId="fe7e31eacd5e7174" providerId="LiveId" clId="{BA6963A4-73BC-49C6-AAD2-43C9429CA8E0}" dt="2024-02-13T12:13:09.957" v="2037" actId="1076"/>
          <ac:spMkLst>
            <pc:docMk/>
            <pc:sldMk cId="2173682350" sldId="284"/>
            <ac:spMk id="9" creationId="{3219E2CE-C9C8-A7D2-6FC7-1A5096E18C68}"/>
          </ac:spMkLst>
        </pc:spChg>
        <pc:spChg chg="mod">
          <ac:chgData name="Daichi Ishii" userId="fe7e31eacd5e7174" providerId="LiveId" clId="{BA6963A4-73BC-49C6-AAD2-43C9429CA8E0}" dt="2024-02-12T00:47:40.482" v="275"/>
          <ac:spMkLst>
            <pc:docMk/>
            <pc:sldMk cId="2173682350" sldId="284"/>
            <ac:spMk id="13" creationId="{6D793B18-D1BA-0EC2-3296-879304BD41FF}"/>
          </ac:spMkLst>
        </pc:spChg>
        <pc:spChg chg="add mod">
          <ac:chgData name="Daichi Ishii" userId="fe7e31eacd5e7174" providerId="LiveId" clId="{BA6963A4-73BC-49C6-AAD2-43C9429CA8E0}" dt="2024-02-13T12:11:48.797" v="1985" actId="1076"/>
          <ac:spMkLst>
            <pc:docMk/>
            <pc:sldMk cId="2173682350" sldId="284"/>
            <ac:spMk id="16" creationId="{52E566E1-366D-9F27-93B8-D7567058DA64}"/>
          </ac:spMkLst>
        </pc:spChg>
        <pc:spChg chg="add mod">
          <ac:chgData name="Daichi Ishii" userId="fe7e31eacd5e7174" providerId="LiveId" clId="{BA6963A4-73BC-49C6-AAD2-43C9429CA8E0}" dt="2024-02-13T12:12:23.332" v="2019" actId="1076"/>
          <ac:spMkLst>
            <pc:docMk/>
            <pc:sldMk cId="2173682350" sldId="284"/>
            <ac:spMk id="17" creationId="{865B8436-CD6B-D722-28F7-0B5EBCEE0D37}"/>
          </ac:spMkLst>
        </pc:spChg>
        <pc:graphicFrameChg chg="add del mod">
          <ac:chgData name="Daichi Ishii" userId="fe7e31eacd5e7174" providerId="LiveId" clId="{BA6963A4-73BC-49C6-AAD2-43C9429CA8E0}" dt="2024-02-13T11:59:43.070" v="1826" actId="21"/>
          <ac:graphicFrameMkLst>
            <pc:docMk/>
            <pc:sldMk cId="2173682350" sldId="284"/>
            <ac:graphicFrameMk id="3" creationId="{500B7206-4EF5-39B0-2E05-AB4F035181A3}"/>
          </ac:graphicFrameMkLst>
        </pc:graphicFrameChg>
        <pc:graphicFrameChg chg="add del mod">
          <ac:chgData name="Daichi Ishii" userId="fe7e31eacd5e7174" providerId="LiveId" clId="{BA6963A4-73BC-49C6-AAD2-43C9429CA8E0}" dt="2024-02-13T11:59:45.155" v="1827" actId="21"/>
          <ac:graphicFrameMkLst>
            <pc:docMk/>
            <pc:sldMk cId="2173682350" sldId="284"/>
            <ac:graphicFrameMk id="4" creationId="{BA421B1B-1211-A20B-D988-FF4F2B995841}"/>
          </ac:graphicFrameMkLst>
        </pc:graphicFrameChg>
        <pc:graphicFrameChg chg="add mod">
          <ac:chgData name="Daichi Ishii" userId="fe7e31eacd5e7174" providerId="LiveId" clId="{BA6963A4-73BC-49C6-AAD2-43C9429CA8E0}" dt="2024-02-12T01:51:54.823" v="413"/>
          <ac:graphicFrameMkLst>
            <pc:docMk/>
            <pc:sldMk cId="2173682350" sldId="284"/>
            <ac:graphicFrameMk id="9" creationId="{49284A91-15EF-46D5-8C45-08C5E8416F8E}"/>
          </ac:graphicFrameMkLst>
        </pc:graphicFrameChg>
        <pc:graphicFrameChg chg="add mod">
          <ac:chgData name="Daichi Ishii" userId="fe7e31eacd5e7174" providerId="LiveId" clId="{BA6963A4-73BC-49C6-AAD2-43C9429CA8E0}" dt="2024-02-13T12:02:56.073" v="1917" actId="1076"/>
          <ac:graphicFrameMkLst>
            <pc:docMk/>
            <pc:sldMk cId="2173682350" sldId="284"/>
            <ac:graphicFrameMk id="10" creationId="{33CAD002-3CBB-583E-62CE-43CEA1B00835}"/>
          </ac:graphicFrameMkLst>
        </pc:graphicFrameChg>
        <pc:graphicFrameChg chg="add mod">
          <ac:chgData name="Daichi Ishii" userId="fe7e31eacd5e7174" providerId="LiveId" clId="{BA6963A4-73BC-49C6-AAD2-43C9429CA8E0}" dt="2024-02-13T12:03:05.628" v="1919"/>
          <ac:graphicFrameMkLst>
            <pc:docMk/>
            <pc:sldMk cId="2173682350" sldId="284"/>
            <ac:graphicFrameMk id="11" creationId="{E0F069DC-FBC5-F40C-DB46-21C994F94972}"/>
          </ac:graphicFrameMkLst>
        </pc:graphicFrameChg>
        <pc:graphicFrameChg chg="add mod">
          <ac:chgData name="Daichi Ishii" userId="fe7e31eacd5e7174" providerId="LiveId" clId="{BA6963A4-73BC-49C6-AAD2-43C9429CA8E0}" dt="2024-02-13T12:10:23.383" v="1942"/>
          <ac:graphicFrameMkLst>
            <pc:docMk/>
            <pc:sldMk cId="2173682350" sldId="284"/>
            <ac:graphicFrameMk id="15" creationId="{37BCC8FB-C3AC-53A1-254A-4438EF5BBF3C}"/>
          </ac:graphicFrameMkLst>
        </pc:graphicFrameChg>
        <pc:picChg chg="add del mod">
          <ac:chgData name="Daichi Ishii" userId="fe7e31eacd5e7174" providerId="LiveId" clId="{BA6963A4-73BC-49C6-AAD2-43C9429CA8E0}" dt="2024-02-12T01:44:20.077" v="371" actId="21"/>
          <ac:picMkLst>
            <pc:docMk/>
            <pc:sldMk cId="2173682350" sldId="284"/>
            <ac:picMk id="8" creationId="{1CB93422-FCC4-74D4-3DD8-4753A0B32F8D}"/>
          </ac:picMkLst>
        </pc:picChg>
        <pc:picChg chg="add mod">
          <ac:chgData name="Daichi Ishii" userId="fe7e31eacd5e7174" providerId="LiveId" clId="{BA6963A4-73BC-49C6-AAD2-43C9429CA8E0}" dt="2024-02-13T12:07:37.273" v="1929" actId="1076"/>
          <ac:picMkLst>
            <pc:docMk/>
            <pc:sldMk cId="2173682350" sldId="284"/>
            <ac:picMk id="14" creationId="{593E6226-B067-13F5-7C52-7E8112B13BE0}"/>
          </ac:picMkLst>
        </pc:picChg>
        <pc:cxnChg chg="add del mod">
          <ac:chgData name="Daichi Ishii" userId="fe7e31eacd5e7174" providerId="LiveId" clId="{BA6963A4-73BC-49C6-AAD2-43C9429CA8E0}" dt="2024-02-13T11:59:51.484" v="1830" actId="21"/>
          <ac:cxnSpMkLst>
            <pc:docMk/>
            <pc:sldMk cId="2173682350" sldId="284"/>
            <ac:cxnSpMk id="5" creationId="{99C19D84-4022-1A65-5D10-9F087E7B8050}"/>
          </ac:cxnSpMkLst>
        </pc:cxnChg>
      </pc:sldChg>
      <pc:sldChg chg="addSp delSp modSp add mod">
        <pc:chgData name="Daichi Ishii" userId="fe7e31eacd5e7174" providerId="LiveId" clId="{BA6963A4-73BC-49C6-AAD2-43C9429CA8E0}" dt="2024-02-13T12:54:28.164" v="2705" actId="21"/>
        <pc:sldMkLst>
          <pc:docMk/>
          <pc:sldMk cId="1238357680" sldId="285"/>
        </pc:sldMkLst>
        <pc:spChg chg="add mod">
          <ac:chgData name="Daichi Ishii" userId="fe7e31eacd5e7174" providerId="LiveId" clId="{BA6963A4-73BC-49C6-AAD2-43C9429CA8E0}" dt="2024-02-13T12:15:30.188" v="2041" actId="164"/>
          <ac:spMkLst>
            <pc:docMk/>
            <pc:sldMk cId="1238357680" sldId="285"/>
            <ac:spMk id="2" creationId="{6740840E-9351-FAB8-30A7-484D7EF2F80E}"/>
          </ac:spMkLst>
        </pc:spChg>
        <pc:spChg chg="add mod">
          <ac:chgData name="Daichi Ishii" userId="fe7e31eacd5e7174" providerId="LiveId" clId="{BA6963A4-73BC-49C6-AAD2-43C9429CA8E0}" dt="2024-02-13T12:15:30.188" v="2041" actId="164"/>
          <ac:spMkLst>
            <pc:docMk/>
            <pc:sldMk cId="1238357680" sldId="285"/>
            <ac:spMk id="3" creationId="{3DB9891C-C0A4-D542-BB53-FE58692A0602}"/>
          </ac:spMkLst>
        </pc:spChg>
        <pc:spChg chg="add mod">
          <ac:chgData name="Daichi Ishii" userId="fe7e31eacd5e7174" providerId="LiveId" clId="{BA6963A4-73BC-49C6-AAD2-43C9429CA8E0}" dt="2024-02-13T12:15:30.188" v="2041" actId="164"/>
          <ac:spMkLst>
            <pc:docMk/>
            <pc:sldMk cId="1238357680" sldId="285"/>
            <ac:spMk id="8" creationId="{1B0BD88D-D18F-6A60-747D-5331832A5C55}"/>
          </ac:spMkLst>
        </pc:spChg>
        <pc:spChg chg="add mod">
          <ac:chgData name="Daichi Ishii" userId="fe7e31eacd5e7174" providerId="LiveId" clId="{BA6963A4-73BC-49C6-AAD2-43C9429CA8E0}" dt="2024-02-13T12:15:30.188" v="2041" actId="164"/>
          <ac:spMkLst>
            <pc:docMk/>
            <pc:sldMk cId="1238357680" sldId="285"/>
            <ac:spMk id="9" creationId="{C35DAF31-4B5B-2197-DB27-D663FC377DC5}"/>
          </ac:spMkLst>
        </pc:spChg>
        <pc:spChg chg="add mod">
          <ac:chgData name="Daichi Ishii" userId="fe7e31eacd5e7174" providerId="LiveId" clId="{BA6963A4-73BC-49C6-AAD2-43C9429CA8E0}" dt="2024-02-13T12:20:57.766" v="2126" actId="164"/>
          <ac:spMkLst>
            <pc:docMk/>
            <pc:sldMk cId="1238357680" sldId="285"/>
            <ac:spMk id="10" creationId="{BCFE694B-096D-C4A0-B926-1A58D6707966}"/>
          </ac:spMkLst>
        </pc:spChg>
        <pc:spChg chg="add mod">
          <ac:chgData name="Daichi Ishii" userId="fe7e31eacd5e7174" providerId="LiveId" clId="{BA6963A4-73BC-49C6-AAD2-43C9429CA8E0}" dt="2024-02-13T12:20:57.766" v="2126" actId="164"/>
          <ac:spMkLst>
            <pc:docMk/>
            <pc:sldMk cId="1238357680" sldId="285"/>
            <ac:spMk id="11" creationId="{4E355BB5-F0A8-298B-7745-CCB6F7F264DE}"/>
          </ac:spMkLst>
        </pc:spChg>
        <pc:spChg chg="add del mod">
          <ac:chgData name="Daichi Ishii" userId="fe7e31eacd5e7174" providerId="LiveId" clId="{BA6963A4-73BC-49C6-AAD2-43C9429CA8E0}" dt="2024-02-13T12:15:20.376" v="2038" actId="21"/>
          <ac:spMkLst>
            <pc:docMk/>
            <pc:sldMk cId="1238357680" sldId="285"/>
            <ac:spMk id="12" creationId="{1A377969-CC01-6A38-4FEB-E36BD0661FC6}"/>
          </ac:spMkLst>
        </pc:spChg>
        <pc:spChg chg="mod">
          <ac:chgData name="Daichi Ishii" userId="fe7e31eacd5e7174" providerId="LiveId" clId="{BA6963A4-73BC-49C6-AAD2-43C9429CA8E0}" dt="2024-02-12T01:43:25.051" v="297" actId="1076"/>
          <ac:spMkLst>
            <pc:docMk/>
            <pc:sldMk cId="1238357680" sldId="285"/>
            <ac:spMk id="13" creationId="{D0B770AA-3F04-10D5-376F-E14140A1A132}"/>
          </ac:spMkLst>
        </pc:spChg>
        <pc:spChg chg="add del mod">
          <ac:chgData name="Daichi Ishii" userId="fe7e31eacd5e7174" providerId="LiveId" clId="{BA6963A4-73BC-49C6-AAD2-43C9429CA8E0}" dt="2024-02-13T12:15:22.114" v="2039" actId="21"/>
          <ac:spMkLst>
            <pc:docMk/>
            <pc:sldMk cId="1238357680" sldId="285"/>
            <ac:spMk id="16" creationId="{C09E4508-EFEF-91E4-2B89-18E38ACF79F7}"/>
          </ac:spMkLst>
        </pc:spChg>
        <pc:spChg chg="add mod">
          <ac:chgData name="Daichi Ishii" userId="fe7e31eacd5e7174" providerId="LiveId" clId="{BA6963A4-73BC-49C6-AAD2-43C9429CA8E0}" dt="2024-02-13T12:20:39.093" v="2121" actId="113"/>
          <ac:spMkLst>
            <pc:docMk/>
            <pc:sldMk cId="1238357680" sldId="285"/>
            <ac:spMk id="18" creationId="{2E92586E-6F72-008F-ACAE-131343D2AF4D}"/>
          </ac:spMkLst>
        </pc:spChg>
        <pc:spChg chg="add mod">
          <ac:chgData name="Daichi Ishii" userId="fe7e31eacd5e7174" providerId="LiveId" clId="{BA6963A4-73BC-49C6-AAD2-43C9429CA8E0}" dt="2024-02-13T12:23:10.530" v="2301" actId="1076"/>
          <ac:spMkLst>
            <pc:docMk/>
            <pc:sldMk cId="1238357680" sldId="285"/>
            <ac:spMk id="20" creationId="{981CB1E2-FBB2-F313-B4E8-2C1745B0C38F}"/>
          </ac:spMkLst>
        </pc:spChg>
        <pc:spChg chg="add mod">
          <ac:chgData name="Daichi Ishii" userId="fe7e31eacd5e7174" providerId="LiveId" clId="{BA6963A4-73BC-49C6-AAD2-43C9429CA8E0}" dt="2024-02-13T12:24:38.503" v="2343" actId="20577"/>
          <ac:spMkLst>
            <pc:docMk/>
            <pc:sldMk cId="1238357680" sldId="285"/>
            <ac:spMk id="25" creationId="{7EAD2E78-89FF-0414-670C-D3493BED3CA4}"/>
          </ac:spMkLst>
        </pc:spChg>
        <pc:spChg chg="add mod">
          <ac:chgData name="Daichi Ishii" userId="fe7e31eacd5e7174" providerId="LiveId" clId="{BA6963A4-73BC-49C6-AAD2-43C9429CA8E0}" dt="2024-02-13T12:26:33.395" v="2387" actId="1076"/>
          <ac:spMkLst>
            <pc:docMk/>
            <pc:sldMk cId="1238357680" sldId="285"/>
            <ac:spMk id="26" creationId="{476BFC68-AEC9-F2FC-0C0D-65E5AA8A8D82}"/>
          </ac:spMkLst>
        </pc:spChg>
        <pc:spChg chg="add del mod">
          <ac:chgData name="Daichi Ishii" userId="fe7e31eacd5e7174" providerId="LiveId" clId="{BA6963A4-73BC-49C6-AAD2-43C9429CA8E0}" dt="2024-02-13T12:54:28.164" v="2705" actId="21"/>
          <ac:spMkLst>
            <pc:docMk/>
            <pc:sldMk cId="1238357680" sldId="285"/>
            <ac:spMk id="27" creationId="{E9A10A73-5C29-857C-8C23-CA8621FA3DE0}"/>
          </ac:spMkLst>
        </pc:spChg>
        <pc:grpChg chg="add mod">
          <ac:chgData name="Daichi Ishii" userId="fe7e31eacd5e7174" providerId="LiveId" clId="{BA6963A4-73BC-49C6-AAD2-43C9429CA8E0}" dt="2024-02-13T12:20:57.766" v="2126" actId="164"/>
          <ac:grpSpMkLst>
            <pc:docMk/>
            <pc:sldMk cId="1238357680" sldId="285"/>
            <ac:grpSpMk id="17" creationId="{4CA18467-4686-E425-534E-59C0260BA2C5}"/>
          </ac:grpSpMkLst>
        </pc:grpChg>
        <pc:grpChg chg="add mod">
          <ac:chgData name="Daichi Ishii" userId="fe7e31eacd5e7174" providerId="LiveId" clId="{BA6963A4-73BC-49C6-AAD2-43C9429CA8E0}" dt="2024-02-13T12:23:14.240" v="2302" actId="1076"/>
          <ac:grpSpMkLst>
            <pc:docMk/>
            <pc:sldMk cId="1238357680" sldId="285"/>
            <ac:grpSpMk id="19" creationId="{5F96DCDC-1F2B-C80F-8459-FFA8E872B7FE}"/>
          </ac:grpSpMkLst>
        </pc:grpChg>
        <pc:picChg chg="add mod modCrop">
          <ac:chgData name="Daichi Ishii" userId="fe7e31eacd5e7174" providerId="LiveId" clId="{BA6963A4-73BC-49C6-AAD2-43C9429CA8E0}" dt="2024-02-13T12:24:52.893" v="2349" actId="1076"/>
          <ac:picMkLst>
            <pc:docMk/>
            <pc:sldMk cId="1238357680" sldId="285"/>
            <ac:picMk id="14" creationId="{01596A7F-513C-360D-D657-A9819B1FE498}"/>
          </ac:picMkLst>
        </pc:picChg>
        <pc:picChg chg="add del mod">
          <ac:chgData name="Daichi Ishii" userId="fe7e31eacd5e7174" providerId="LiveId" clId="{BA6963A4-73BC-49C6-AAD2-43C9429CA8E0}" dt="2024-02-13T12:54:26.968" v="2704" actId="21"/>
          <ac:picMkLst>
            <pc:docMk/>
            <pc:sldMk cId="1238357680" sldId="285"/>
            <ac:picMk id="24" creationId="{FF560360-BEFF-DB0A-D1F4-C44AD5638A69}"/>
          </ac:picMkLst>
        </pc:picChg>
        <pc:cxnChg chg="add mod">
          <ac:chgData name="Daichi Ishii" userId="fe7e31eacd5e7174" providerId="LiveId" clId="{BA6963A4-73BC-49C6-AAD2-43C9429CA8E0}" dt="2024-02-13T12:15:30.188" v="2041" actId="164"/>
          <ac:cxnSpMkLst>
            <pc:docMk/>
            <pc:sldMk cId="1238357680" sldId="285"/>
            <ac:cxnSpMk id="4" creationId="{71A79DCA-90F7-2DCC-FBE3-193DA5D0F52A}"/>
          </ac:cxnSpMkLst>
        </pc:cxnChg>
        <pc:cxnChg chg="add mod">
          <ac:chgData name="Daichi Ishii" userId="fe7e31eacd5e7174" providerId="LiveId" clId="{BA6963A4-73BC-49C6-AAD2-43C9429CA8E0}" dt="2024-02-13T12:15:30.188" v="2041" actId="164"/>
          <ac:cxnSpMkLst>
            <pc:docMk/>
            <pc:sldMk cId="1238357680" sldId="285"/>
            <ac:cxnSpMk id="5" creationId="{F8ED9B64-C646-5A52-9F7A-A3BC02196291}"/>
          </ac:cxnSpMkLst>
        </pc:cxnChg>
        <pc:cxnChg chg="add mod">
          <ac:chgData name="Daichi Ishii" userId="fe7e31eacd5e7174" providerId="LiveId" clId="{BA6963A4-73BC-49C6-AAD2-43C9429CA8E0}" dt="2024-02-13T12:15:30.188" v="2041" actId="164"/>
          <ac:cxnSpMkLst>
            <pc:docMk/>
            <pc:sldMk cId="1238357680" sldId="285"/>
            <ac:cxnSpMk id="6" creationId="{1C3712F0-6C9C-A58C-E296-60F03009FD82}"/>
          </ac:cxnSpMkLst>
        </pc:cxnChg>
        <pc:cxnChg chg="add mod">
          <ac:chgData name="Daichi Ishii" userId="fe7e31eacd5e7174" providerId="LiveId" clId="{BA6963A4-73BC-49C6-AAD2-43C9429CA8E0}" dt="2024-02-13T12:15:30.188" v="2041" actId="164"/>
          <ac:cxnSpMkLst>
            <pc:docMk/>
            <pc:sldMk cId="1238357680" sldId="285"/>
            <ac:cxnSpMk id="7" creationId="{ED670BA1-7647-CFC4-7EBA-D5D71C05D038}"/>
          </ac:cxnSpMkLst>
        </pc:cxnChg>
        <pc:cxnChg chg="add mod">
          <ac:chgData name="Daichi Ishii" userId="fe7e31eacd5e7174" providerId="LiveId" clId="{BA6963A4-73BC-49C6-AAD2-43C9429CA8E0}" dt="2024-02-13T12:23:43.732" v="2311" actId="693"/>
          <ac:cxnSpMkLst>
            <pc:docMk/>
            <pc:sldMk cId="1238357680" sldId="285"/>
            <ac:cxnSpMk id="22" creationId="{D3C43E6F-FF92-628A-12E6-6FE2C0CEFD3E}"/>
          </ac:cxnSpMkLst>
        </pc:cxnChg>
      </pc:sldChg>
      <pc:sldChg chg="addSp delSp modSp add mod">
        <pc:chgData name="Daichi Ishii" userId="fe7e31eacd5e7174" providerId="LiveId" clId="{BA6963A4-73BC-49C6-AAD2-43C9429CA8E0}" dt="2024-02-13T12:58:11.603" v="2924" actId="20577"/>
        <pc:sldMkLst>
          <pc:docMk/>
          <pc:sldMk cId="905439301" sldId="286"/>
        </pc:sldMkLst>
        <pc:spChg chg="add del mod">
          <ac:chgData name="Daichi Ishii" userId="fe7e31eacd5e7174" providerId="LiveId" clId="{BA6963A4-73BC-49C6-AAD2-43C9429CA8E0}" dt="2024-02-13T12:55:18.590" v="2706" actId="21"/>
          <ac:spMkLst>
            <pc:docMk/>
            <pc:sldMk cId="905439301" sldId="286"/>
            <ac:spMk id="2" creationId="{3279E948-3C7D-90A0-985E-8581C16C61E3}"/>
          </ac:spMkLst>
        </pc:spChg>
        <pc:spChg chg="add mod">
          <ac:chgData name="Daichi Ishii" userId="fe7e31eacd5e7174" providerId="LiveId" clId="{BA6963A4-73BC-49C6-AAD2-43C9429CA8E0}" dt="2024-02-13T12:56:13.820" v="2829" actId="20577"/>
          <ac:spMkLst>
            <pc:docMk/>
            <pc:sldMk cId="905439301" sldId="286"/>
            <ac:spMk id="3" creationId="{44751C47-E1D4-3CF6-75FE-474ED781AA2B}"/>
          </ac:spMkLst>
        </pc:spChg>
        <pc:spChg chg="add del mod">
          <ac:chgData name="Daichi Ishii" userId="fe7e31eacd5e7174" providerId="LiveId" clId="{BA6963A4-73BC-49C6-AAD2-43C9429CA8E0}" dt="2024-02-13T12:55:36.096" v="2716" actId="21"/>
          <ac:spMkLst>
            <pc:docMk/>
            <pc:sldMk cId="905439301" sldId="286"/>
            <ac:spMk id="4" creationId="{9427FE4A-954F-61AF-4D34-11FEFF9586B7}"/>
          </ac:spMkLst>
        </pc:spChg>
        <pc:spChg chg="add del mod">
          <ac:chgData name="Daichi Ishii" userId="fe7e31eacd5e7174" providerId="LiveId" clId="{BA6963A4-73BC-49C6-AAD2-43C9429CA8E0}" dt="2024-02-13T12:55:21.692" v="2707" actId="21"/>
          <ac:spMkLst>
            <pc:docMk/>
            <pc:sldMk cId="905439301" sldId="286"/>
            <ac:spMk id="6" creationId="{E3F346C8-5B7E-B0F0-13A5-6C694B3F3002}"/>
          </ac:spMkLst>
        </pc:spChg>
        <pc:spChg chg="add mod">
          <ac:chgData name="Daichi Ishii" userId="fe7e31eacd5e7174" providerId="LiveId" clId="{BA6963A4-73BC-49C6-AAD2-43C9429CA8E0}" dt="2024-02-13T12:56:15.591" v="2830"/>
          <ac:spMkLst>
            <pc:docMk/>
            <pc:sldMk cId="905439301" sldId="286"/>
            <ac:spMk id="7" creationId="{9427FE4A-954F-61AF-4D34-11FEFF9586B7}"/>
          </ac:spMkLst>
        </pc:spChg>
        <pc:spChg chg="add mod">
          <ac:chgData name="Daichi Ishii" userId="fe7e31eacd5e7174" providerId="LiveId" clId="{BA6963A4-73BC-49C6-AAD2-43C9429CA8E0}" dt="2024-02-13T12:56:25.180" v="2839" actId="20577"/>
          <ac:spMkLst>
            <pc:docMk/>
            <pc:sldMk cId="905439301" sldId="286"/>
            <ac:spMk id="8" creationId="{33694779-2774-CDD8-2757-A5125C79E5EB}"/>
          </ac:spMkLst>
        </pc:spChg>
        <pc:spChg chg="add mod">
          <ac:chgData name="Daichi Ishii" userId="fe7e31eacd5e7174" providerId="LiveId" clId="{BA6963A4-73BC-49C6-AAD2-43C9429CA8E0}" dt="2024-02-13T12:58:03.202" v="2903" actId="1076"/>
          <ac:spMkLst>
            <pc:docMk/>
            <pc:sldMk cId="905439301" sldId="286"/>
            <ac:spMk id="9" creationId="{9B49DDF7-8A9D-580F-4DC3-52E26D3175D4}"/>
          </ac:spMkLst>
        </pc:spChg>
        <pc:spChg chg="add mod">
          <ac:chgData name="Daichi Ishii" userId="fe7e31eacd5e7174" providerId="LiveId" clId="{BA6963A4-73BC-49C6-AAD2-43C9429CA8E0}" dt="2024-02-13T12:58:11.603" v="2924" actId="20577"/>
          <ac:spMkLst>
            <pc:docMk/>
            <pc:sldMk cId="905439301" sldId="286"/>
            <ac:spMk id="10" creationId="{E7300716-953C-BAC9-68AF-A69DC098D6E9}"/>
          </ac:spMkLst>
        </pc:spChg>
        <pc:spChg chg="mod">
          <ac:chgData name="Daichi Ishii" userId="fe7e31eacd5e7174" providerId="LiveId" clId="{BA6963A4-73BC-49C6-AAD2-43C9429CA8E0}" dt="2024-02-12T00:48:24.733" v="289" actId="20577"/>
          <ac:spMkLst>
            <pc:docMk/>
            <pc:sldMk cId="905439301" sldId="286"/>
            <ac:spMk id="13" creationId="{275F39C9-3A57-183E-7157-55E7E73127F0}"/>
          </ac:spMkLst>
        </pc:spChg>
      </pc:sldChg>
      <pc:sldChg chg="addSp delSp modSp new mod">
        <pc:chgData name="Daichi Ishii" userId="fe7e31eacd5e7174" providerId="LiveId" clId="{BA6963A4-73BC-49C6-AAD2-43C9429CA8E0}" dt="2024-02-13T12:45:19.725" v="2699" actId="255"/>
        <pc:sldMkLst>
          <pc:docMk/>
          <pc:sldMk cId="267566246" sldId="287"/>
        </pc:sldMkLst>
        <pc:spChg chg="mod">
          <ac:chgData name="Daichi Ishii" userId="fe7e31eacd5e7174" providerId="LiveId" clId="{BA6963A4-73BC-49C6-AAD2-43C9429CA8E0}" dt="2024-02-13T12:41:38.239" v="2473" actId="20577"/>
          <ac:spMkLst>
            <pc:docMk/>
            <pc:sldMk cId="267566246" sldId="287"/>
            <ac:spMk id="2" creationId="{C9E4CE1E-5056-DAA9-C9BF-72FBF0819907}"/>
          </ac:spMkLst>
        </pc:spChg>
        <pc:spChg chg="del">
          <ac:chgData name="Daichi Ishii" userId="fe7e31eacd5e7174" providerId="LiveId" clId="{BA6963A4-73BC-49C6-AAD2-43C9429CA8E0}" dt="2024-02-13T12:41:05.256" v="2462" actId="21"/>
          <ac:spMkLst>
            <pc:docMk/>
            <pc:sldMk cId="267566246" sldId="287"/>
            <ac:spMk id="3" creationId="{0A1B6E33-589D-C859-8CAD-8605F3734CBE}"/>
          </ac:spMkLst>
        </pc:spChg>
        <pc:spChg chg="add mod">
          <ac:chgData name="Daichi Ishii" userId="fe7e31eacd5e7174" providerId="LiveId" clId="{BA6963A4-73BC-49C6-AAD2-43C9429CA8E0}" dt="2024-02-13T12:45:19.725" v="2699" actId="255"/>
          <ac:spMkLst>
            <pc:docMk/>
            <pc:sldMk cId="267566246" sldId="287"/>
            <ac:spMk id="4" creationId="{5D259392-EB02-C5BA-605D-61A93990B31A}"/>
          </ac:spMkLst>
        </pc:spChg>
        <pc:spChg chg="add mod">
          <ac:chgData name="Daichi Ishii" userId="fe7e31eacd5e7174" providerId="LiveId" clId="{BA6963A4-73BC-49C6-AAD2-43C9429CA8E0}" dt="2024-02-13T12:45:12.775" v="2697" actId="255"/>
          <ac:spMkLst>
            <pc:docMk/>
            <pc:sldMk cId="267566246" sldId="287"/>
            <ac:spMk id="5" creationId="{3851437F-72E2-9DFC-EF1C-7BE462DE9F0A}"/>
          </ac:spMkLst>
        </pc:spChg>
      </pc:sldChg>
      <pc:sldChg chg="new del">
        <pc:chgData name="Daichi Ishii" userId="fe7e31eacd5e7174" providerId="LiveId" clId="{BA6963A4-73BC-49C6-AAD2-43C9429CA8E0}" dt="2024-02-12T01:53:13.047" v="423" actId="680"/>
        <pc:sldMkLst>
          <pc:docMk/>
          <pc:sldMk cId="2529283967" sldId="287"/>
        </pc:sldMkLst>
      </pc:sldChg>
      <pc:sldChg chg="addSp delSp modSp new mod ord">
        <pc:chgData name="Daichi Ishii" userId="fe7e31eacd5e7174" providerId="LiveId" clId="{BA6963A4-73BC-49C6-AAD2-43C9429CA8E0}" dt="2024-02-13T13:02:58.527" v="2925" actId="2711"/>
        <pc:sldMkLst>
          <pc:docMk/>
          <pc:sldMk cId="4161210760" sldId="288"/>
        </pc:sldMkLst>
        <pc:spChg chg="mod">
          <ac:chgData name="Daichi Ishii" userId="fe7e31eacd5e7174" providerId="LiveId" clId="{BA6963A4-73BC-49C6-AAD2-43C9429CA8E0}" dt="2024-02-13T13:02:58.527" v="2925" actId="2711"/>
          <ac:spMkLst>
            <pc:docMk/>
            <pc:sldMk cId="4161210760" sldId="288"/>
            <ac:spMk id="2" creationId="{0033437C-2E27-38DE-9CD6-225AED212B37}"/>
          </ac:spMkLst>
        </pc:spChg>
        <pc:spChg chg="del">
          <ac:chgData name="Daichi Ishii" userId="fe7e31eacd5e7174" providerId="LiveId" clId="{BA6963A4-73BC-49C6-AAD2-43C9429CA8E0}" dt="2024-02-13T12:57:13.386" v="2854" actId="21"/>
          <ac:spMkLst>
            <pc:docMk/>
            <pc:sldMk cId="4161210760" sldId="288"/>
            <ac:spMk id="3" creationId="{BFAC3AA3-8852-0FDC-28B4-59DB7A4F22DD}"/>
          </ac:spMkLst>
        </pc:spChg>
        <pc:spChg chg="add mod">
          <ac:chgData name="Daichi Ishii" userId="fe7e31eacd5e7174" providerId="LiveId" clId="{BA6963A4-73BC-49C6-AAD2-43C9429CA8E0}" dt="2024-02-13T12:57:32.756" v="2900" actId="20577"/>
          <ac:spMkLst>
            <pc:docMk/>
            <pc:sldMk cId="4161210760" sldId="288"/>
            <ac:spMk id="4" creationId="{909ACEED-A9C1-B606-C84A-B8B2AE2406F5}"/>
          </ac:spMkLst>
        </pc:spChg>
      </pc:sldChg>
    </pc:docChg>
  </pc:docChgLst>
  <pc:docChgLst>
    <pc:chgData name="Ishii Daichi" userId="fe7e31eacd5e7174" providerId="LiveId" clId="{AC583A00-D33E-4128-9D17-23DB1CD6C4F9}"/>
    <pc:docChg chg="undo redo custSel addSld delSld modSld">
      <pc:chgData name="Ishii Daichi" userId="fe7e31eacd5e7174" providerId="LiveId" clId="{AC583A00-D33E-4128-9D17-23DB1CD6C4F9}" dt="2024-02-17T04:03:58.693" v="433" actId="2696"/>
      <pc:docMkLst>
        <pc:docMk/>
      </pc:docMkLst>
      <pc:sldChg chg="addSp modSp mod">
        <pc:chgData name="Ishii Daichi" userId="fe7e31eacd5e7174" providerId="LiveId" clId="{AC583A00-D33E-4128-9D17-23DB1CD6C4F9}" dt="2024-02-17T02:06:35.735" v="416" actId="20577"/>
        <pc:sldMkLst>
          <pc:docMk/>
          <pc:sldMk cId="2769985526" sldId="258"/>
        </pc:sldMkLst>
        <pc:spChg chg="mod">
          <ac:chgData name="Ishii Daichi" userId="fe7e31eacd5e7174" providerId="LiveId" clId="{AC583A00-D33E-4128-9D17-23DB1CD6C4F9}" dt="2024-02-17T01:51:35.552" v="187" actId="1076"/>
          <ac:spMkLst>
            <pc:docMk/>
            <pc:sldMk cId="2769985526" sldId="258"/>
            <ac:spMk id="4" creationId="{94E9BB78-1081-A2F3-2741-140D73A11F93}"/>
          </ac:spMkLst>
        </pc:spChg>
        <pc:spChg chg="mod">
          <ac:chgData name="Ishii Daichi" userId="fe7e31eacd5e7174" providerId="LiveId" clId="{AC583A00-D33E-4128-9D17-23DB1CD6C4F9}" dt="2024-02-17T01:51:35.552" v="187" actId="1076"/>
          <ac:spMkLst>
            <pc:docMk/>
            <pc:sldMk cId="2769985526" sldId="258"/>
            <ac:spMk id="6" creationId="{A5D5CB8D-C066-DF6E-7E9E-B4AF44F94500}"/>
          </ac:spMkLst>
        </pc:spChg>
        <pc:spChg chg="mod">
          <ac:chgData name="Ishii Daichi" userId="fe7e31eacd5e7174" providerId="LiveId" clId="{AC583A00-D33E-4128-9D17-23DB1CD6C4F9}" dt="2024-02-17T01:51:35.552" v="187" actId="1076"/>
          <ac:spMkLst>
            <pc:docMk/>
            <pc:sldMk cId="2769985526" sldId="258"/>
            <ac:spMk id="7" creationId="{D60B3645-9CF7-5861-3030-7683911B6464}"/>
          </ac:spMkLst>
        </pc:spChg>
        <pc:spChg chg="mod">
          <ac:chgData name="Ishii Daichi" userId="fe7e31eacd5e7174" providerId="LiveId" clId="{AC583A00-D33E-4128-9D17-23DB1CD6C4F9}" dt="2024-02-17T01:51:35.552" v="187" actId="1076"/>
          <ac:spMkLst>
            <pc:docMk/>
            <pc:sldMk cId="2769985526" sldId="258"/>
            <ac:spMk id="8" creationId="{9C1F0B06-E6E7-65C7-BB89-FB211D4311A6}"/>
          </ac:spMkLst>
        </pc:spChg>
        <pc:spChg chg="mod">
          <ac:chgData name="Ishii Daichi" userId="fe7e31eacd5e7174" providerId="LiveId" clId="{AC583A00-D33E-4128-9D17-23DB1CD6C4F9}" dt="2024-02-17T01:51:35.552" v="187" actId="1076"/>
          <ac:spMkLst>
            <pc:docMk/>
            <pc:sldMk cId="2769985526" sldId="258"/>
            <ac:spMk id="10" creationId="{F21BB474-0350-EE43-91EA-83979D80D8AD}"/>
          </ac:spMkLst>
        </pc:spChg>
        <pc:spChg chg="mod">
          <ac:chgData name="Ishii Daichi" userId="fe7e31eacd5e7174" providerId="LiveId" clId="{AC583A00-D33E-4128-9D17-23DB1CD6C4F9}" dt="2024-02-17T01:51:35.552" v="187" actId="1076"/>
          <ac:spMkLst>
            <pc:docMk/>
            <pc:sldMk cId="2769985526" sldId="258"/>
            <ac:spMk id="11" creationId="{751A6070-6B46-4C58-53F5-6D2B7AF2C786}"/>
          </ac:spMkLst>
        </pc:spChg>
        <pc:spChg chg="mod">
          <ac:chgData name="Ishii Daichi" userId="fe7e31eacd5e7174" providerId="LiveId" clId="{AC583A00-D33E-4128-9D17-23DB1CD6C4F9}" dt="2024-02-17T01:51:35.552" v="187" actId="1076"/>
          <ac:spMkLst>
            <pc:docMk/>
            <pc:sldMk cId="2769985526" sldId="258"/>
            <ac:spMk id="12" creationId="{F6A91A19-22A1-A118-E466-92FD205D4062}"/>
          </ac:spMkLst>
        </pc:spChg>
        <pc:spChg chg="mod">
          <ac:chgData name="Ishii Daichi" userId="fe7e31eacd5e7174" providerId="LiveId" clId="{AC583A00-D33E-4128-9D17-23DB1CD6C4F9}" dt="2024-02-17T01:51:35.552" v="187" actId="1076"/>
          <ac:spMkLst>
            <pc:docMk/>
            <pc:sldMk cId="2769985526" sldId="258"/>
            <ac:spMk id="18" creationId="{4E8D721E-68FE-CF7A-60FA-978003026E50}"/>
          </ac:spMkLst>
        </pc:spChg>
        <pc:spChg chg="mod">
          <ac:chgData name="Ishii Daichi" userId="fe7e31eacd5e7174" providerId="LiveId" clId="{AC583A00-D33E-4128-9D17-23DB1CD6C4F9}" dt="2024-02-17T01:51:35.552" v="187" actId="1076"/>
          <ac:spMkLst>
            <pc:docMk/>
            <pc:sldMk cId="2769985526" sldId="258"/>
            <ac:spMk id="19" creationId="{E8DB0EB5-EDF1-43E7-7054-393F53D83CD6}"/>
          </ac:spMkLst>
        </pc:spChg>
        <pc:spChg chg="mod">
          <ac:chgData name="Ishii Daichi" userId="fe7e31eacd5e7174" providerId="LiveId" clId="{AC583A00-D33E-4128-9D17-23DB1CD6C4F9}" dt="2024-02-17T01:51:35.552" v="187" actId="1076"/>
          <ac:spMkLst>
            <pc:docMk/>
            <pc:sldMk cId="2769985526" sldId="258"/>
            <ac:spMk id="20" creationId="{4C093C19-448D-386B-35F9-47FAC6416B82}"/>
          </ac:spMkLst>
        </pc:spChg>
        <pc:spChg chg="mod">
          <ac:chgData name="Ishii Daichi" userId="fe7e31eacd5e7174" providerId="LiveId" clId="{AC583A00-D33E-4128-9D17-23DB1CD6C4F9}" dt="2024-02-17T02:06:35.735" v="416" actId="20577"/>
          <ac:spMkLst>
            <pc:docMk/>
            <pc:sldMk cId="2769985526" sldId="258"/>
            <ac:spMk id="22" creationId="{234B6399-199E-EF60-4BBA-EB2A0455523F}"/>
          </ac:spMkLst>
        </pc:spChg>
        <pc:spChg chg="mod">
          <ac:chgData name="Ishii Daichi" userId="fe7e31eacd5e7174" providerId="LiveId" clId="{AC583A00-D33E-4128-9D17-23DB1CD6C4F9}" dt="2024-02-17T01:51:35.552" v="187" actId="1076"/>
          <ac:spMkLst>
            <pc:docMk/>
            <pc:sldMk cId="2769985526" sldId="258"/>
            <ac:spMk id="23" creationId="{CDB93D24-94E3-A501-8319-A6FC44F416A4}"/>
          </ac:spMkLst>
        </pc:spChg>
        <pc:spChg chg="add mod">
          <ac:chgData name="Ishii Daichi" userId="fe7e31eacd5e7174" providerId="LiveId" clId="{AC583A00-D33E-4128-9D17-23DB1CD6C4F9}" dt="2024-02-17T01:52:28.835" v="193" actId="1076"/>
          <ac:spMkLst>
            <pc:docMk/>
            <pc:sldMk cId="2769985526" sldId="258"/>
            <ac:spMk id="25" creationId="{B2B28D11-86AA-651D-013C-2415C7FF26F8}"/>
          </ac:spMkLst>
        </pc:spChg>
        <pc:spChg chg="mod">
          <ac:chgData name="Ishii Daichi" userId="fe7e31eacd5e7174" providerId="LiveId" clId="{AC583A00-D33E-4128-9D17-23DB1CD6C4F9}" dt="2024-02-17T01:51:35.552" v="187" actId="1076"/>
          <ac:spMkLst>
            <pc:docMk/>
            <pc:sldMk cId="2769985526" sldId="258"/>
            <ac:spMk id="27" creationId="{B9CA8C72-7DB8-5AF3-DF11-1FDF469F422B}"/>
          </ac:spMkLst>
        </pc:spChg>
        <pc:spChg chg="mod">
          <ac:chgData name="Ishii Daichi" userId="fe7e31eacd5e7174" providerId="LiveId" clId="{AC583A00-D33E-4128-9D17-23DB1CD6C4F9}" dt="2024-02-17T01:51:35.552" v="187" actId="1076"/>
          <ac:spMkLst>
            <pc:docMk/>
            <pc:sldMk cId="2769985526" sldId="258"/>
            <ac:spMk id="28" creationId="{6DEE69BF-7E49-641C-2E1A-71C1F7939691}"/>
          </ac:spMkLst>
        </pc:spChg>
        <pc:spChg chg="mod">
          <ac:chgData name="Ishii Daichi" userId="fe7e31eacd5e7174" providerId="LiveId" clId="{AC583A00-D33E-4128-9D17-23DB1CD6C4F9}" dt="2024-02-17T01:51:35.552" v="187" actId="1076"/>
          <ac:spMkLst>
            <pc:docMk/>
            <pc:sldMk cId="2769985526" sldId="258"/>
            <ac:spMk id="31" creationId="{61FB9B46-CFB7-99BE-ECFD-38A56F0508CA}"/>
          </ac:spMkLst>
        </pc:spChg>
        <pc:spChg chg="mod">
          <ac:chgData name="Ishii Daichi" userId="fe7e31eacd5e7174" providerId="LiveId" clId="{AC583A00-D33E-4128-9D17-23DB1CD6C4F9}" dt="2024-02-17T01:51:35.552" v="187" actId="1076"/>
          <ac:spMkLst>
            <pc:docMk/>
            <pc:sldMk cId="2769985526" sldId="258"/>
            <ac:spMk id="32" creationId="{695F1211-ADF5-8FC1-ACD9-AA98FA84E6D8}"/>
          </ac:spMkLst>
        </pc:spChg>
        <pc:spChg chg="mod">
          <ac:chgData name="Ishii Daichi" userId="fe7e31eacd5e7174" providerId="LiveId" clId="{AC583A00-D33E-4128-9D17-23DB1CD6C4F9}" dt="2024-02-17T01:51:35.552" v="187" actId="1076"/>
          <ac:spMkLst>
            <pc:docMk/>
            <pc:sldMk cId="2769985526" sldId="258"/>
            <ac:spMk id="33" creationId="{4C6AA541-B16F-BA46-6A48-00C139393F81}"/>
          </ac:spMkLst>
        </pc:spChg>
        <pc:spChg chg="mod">
          <ac:chgData name="Ishii Daichi" userId="fe7e31eacd5e7174" providerId="LiveId" clId="{AC583A00-D33E-4128-9D17-23DB1CD6C4F9}" dt="2024-02-17T01:51:35.552" v="187" actId="1076"/>
          <ac:spMkLst>
            <pc:docMk/>
            <pc:sldMk cId="2769985526" sldId="258"/>
            <ac:spMk id="34" creationId="{ABE11048-F96E-78C3-3FD5-8E1D1D86FFE3}"/>
          </ac:spMkLst>
        </pc:spChg>
        <pc:spChg chg="mod">
          <ac:chgData name="Ishii Daichi" userId="fe7e31eacd5e7174" providerId="LiveId" clId="{AC583A00-D33E-4128-9D17-23DB1CD6C4F9}" dt="2024-02-17T01:51:35.552" v="187" actId="1076"/>
          <ac:spMkLst>
            <pc:docMk/>
            <pc:sldMk cId="2769985526" sldId="258"/>
            <ac:spMk id="36" creationId="{33468136-FF2D-CB37-33FF-5C550B02F216}"/>
          </ac:spMkLst>
        </pc:spChg>
        <pc:spChg chg="mod">
          <ac:chgData name="Ishii Daichi" userId="fe7e31eacd5e7174" providerId="LiveId" clId="{AC583A00-D33E-4128-9D17-23DB1CD6C4F9}" dt="2024-02-17T01:51:35.552" v="187" actId="1076"/>
          <ac:spMkLst>
            <pc:docMk/>
            <pc:sldMk cId="2769985526" sldId="258"/>
            <ac:spMk id="37" creationId="{4A79582D-79FF-D1E1-F991-B082B00D4123}"/>
          </ac:spMkLst>
        </pc:spChg>
        <pc:spChg chg="mod">
          <ac:chgData name="Ishii Daichi" userId="fe7e31eacd5e7174" providerId="LiveId" clId="{AC583A00-D33E-4128-9D17-23DB1CD6C4F9}" dt="2024-02-17T01:51:35.552" v="187" actId="1076"/>
          <ac:spMkLst>
            <pc:docMk/>
            <pc:sldMk cId="2769985526" sldId="258"/>
            <ac:spMk id="38" creationId="{1A0F76AD-3DF5-FFBC-332D-CC4ADC686869}"/>
          </ac:spMkLst>
        </pc:spChg>
        <pc:spChg chg="mod">
          <ac:chgData name="Ishii Daichi" userId="fe7e31eacd5e7174" providerId="LiveId" clId="{AC583A00-D33E-4128-9D17-23DB1CD6C4F9}" dt="2024-02-17T01:51:35.552" v="187" actId="1076"/>
          <ac:spMkLst>
            <pc:docMk/>
            <pc:sldMk cId="2769985526" sldId="258"/>
            <ac:spMk id="40" creationId="{00CF6C60-5AF7-4367-3AD5-6F6498E9234D}"/>
          </ac:spMkLst>
        </pc:spChg>
        <pc:spChg chg="mod">
          <ac:chgData name="Ishii Daichi" userId="fe7e31eacd5e7174" providerId="LiveId" clId="{AC583A00-D33E-4128-9D17-23DB1CD6C4F9}" dt="2024-02-17T01:51:35.552" v="187" actId="1076"/>
          <ac:spMkLst>
            <pc:docMk/>
            <pc:sldMk cId="2769985526" sldId="258"/>
            <ac:spMk id="41" creationId="{8C5E7677-D1EB-578F-6FD2-9D98151EDC44}"/>
          </ac:spMkLst>
        </pc:spChg>
        <pc:spChg chg="mod">
          <ac:chgData name="Ishii Daichi" userId="fe7e31eacd5e7174" providerId="LiveId" clId="{AC583A00-D33E-4128-9D17-23DB1CD6C4F9}" dt="2024-02-17T01:51:35.552" v="187" actId="1076"/>
          <ac:spMkLst>
            <pc:docMk/>
            <pc:sldMk cId="2769985526" sldId="258"/>
            <ac:spMk id="42" creationId="{B8CB4B30-F9F6-493A-F96E-57FD6A3F19D2}"/>
          </ac:spMkLst>
        </pc:spChg>
        <pc:spChg chg="mod">
          <ac:chgData name="Ishii Daichi" userId="fe7e31eacd5e7174" providerId="LiveId" clId="{AC583A00-D33E-4128-9D17-23DB1CD6C4F9}" dt="2024-02-17T01:51:35.552" v="187" actId="1076"/>
          <ac:spMkLst>
            <pc:docMk/>
            <pc:sldMk cId="2769985526" sldId="258"/>
            <ac:spMk id="50" creationId="{2837DC8C-FC67-20EA-E435-C64405BCE8B6}"/>
          </ac:spMkLst>
        </pc:spChg>
        <pc:spChg chg="mod">
          <ac:chgData name="Ishii Daichi" userId="fe7e31eacd5e7174" providerId="LiveId" clId="{AC583A00-D33E-4128-9D17-23DB1CD6C4F9}" dt="2024-02-17T01:51:35.552" v="187" actId="1076"/>
          <ac:spMkLst>
            <pc:docMk/>
            <pc:sldMk cId="2769985526" sldId="258"/>
            <ac:spMk id="51" creationId="{9CF20A5E-5E7D-9D82-8D79-5BFB1B9B3BD7}"/>
          </ac:spMkLst>
        </pc:spChg>
        <pc:spChg chg="mod">
          <ac:chgData name="Ishii Daichi" userId="fe7e31eacd5e7174" providerId="LiveId" clId="{AC583A00-D33E-4128-9D17-23DB1CD6C4F9}" dt="2024-02-17T01:51:35.552" v="187" actId="1076"/>
          <ac:spMkLst>
            <pc:docMk/>
            <pc:sldMk cId="2769985526" sldId="258"/>
            <ac:spMk id="52" creationId="{6CBB465B-000A-BDAB-D725-7E4B0082310A}"/>
          </ac:spMkLst>
        </pc:spChg>
        <pc:spChg chg="mod">
          <ac:chgData name="Ishii Daichi" userId="fe7e31eacd5e7174" providerId="LiveId" clId="{AC583A00-D33E-4128-9D17-23DB1CD6C4F9}" dt="2024-02-17T01:51:35.552" v="187" actId="1076"/>
          <ac:spMkLst>
            <pc:docMk/>
            <pc:sldMk cId="2769985526" sldId="258"/>
            <ac:spMk id="53" creationId="{2C1D3371-2E45-9204-11E7-0724FD7D191F}"/>
          </ac:spMkLst>
        </pc:spChg>
        <pc:spChg chg="mod">
          <ac:chgData name="Ishii Daichi" userId="fe7e31eacd5e7174" providerId="LiveId" clId="{AC583A00-D33E-4128-9D17-23DB1CD6C4F9}" dt="2024-02-17T01:51:35.552" v="187" actId="1076"/>
          <ac:spMkLst>
            <pc:docMk/>
            <pc:sldMk cId="2769985526" sldId="258"/>
            <ac:spMk id="54" creationId="{7BBF1895-4064-B38E-51AB-FFAE2C9DBA63}"/>
          </ac:spMkLst>
        </pc:spChg>
        <pc:spChg chg="mod">
          <ac:chgData name="Ishii Daichi" userId="fe7e31eacd5e7174" providerId="LiveId" clId="{AC583A00-D33E-4128-9D17-23DB1CD6C4F9}" dt="2024-02-17T01:51:35.552" v="187" actId="1076"/>
          <ac:spMkLst>
            <pc:docMk/>
            <pc:sldMk cId="2769985526" sldId="258"/>
            <ac:spMk id="55" creationId="{F4E4EE95-D5C9-579E-A75D-9E6CB181DF3E}"/>
          </ac:spMkLst>
        </pc:spChg>
        <pc:spChg chg="mod">
          <ac:chgData name="Ishii Daichi" userId="fe7e31eacd5e7174" providerId="LiveId" clId="{AC583A00-D33E-4128-9D17-23DB1CD6C4F9}" dt="2024-02-17T01:51:35.552" v="187" actId="1076"/>
          <ac:spMkLst>
            <pc:docMk/>
            <pc:sldMk cId="2769985526" sldId="258"/>
            <ac:spMk id="56" creationId="{D6035D83-0CFB-B5F6-65A6-C05ED2BC8DDF}"/>
          </ac:spMkLst>
        </pc:spChg>
        <pc:spChg chg="mod">
          <ac:chgData name="Ishii Daichi" userId="fe7e31eacd5e7174" providerId="LiveId" clId="{AC583A00-D33E-4128-9D17-23DB1CD6C4F9}" dt="2024-02-17T01:51:35.552" v="187" actId="1076"/>
          <ac:spMkLst>
            <pc:docMk/>
            <pc:sldMk cId="2769985526" sldId="258"/>
            <ac:spMk id="58" creationId="{0081BCBD-0A88-1BCC-FD33-24AA2AFB99F6}"/>
          </ac:spMkLst>
        </pc:spChg>
        <pc:spChg chg="mod">
          <ac:chgData name="Ishii Daichi" userId="fe7e31eacd5e7174" providerId="LiveId" clId="{AC583A00-D33E-4128-9D17-23DB1CD6C4F9}" dt="2024-02-17T01:51:35.552" v="187" actId="1076"/>
          <ac:spMkLst>
            <pc:docMk/>
            <pc:sldMk cId="2769985526" sldId="258"/>
            <ac:spMk id="59" creationId="{9CCDDB49-ADF9-DB85-0D66-E95A9464CACF}"/>
          </ac:spMkLst>
        </pc:spChg>
        <pc:spChg chg="mod">
          <ac:chgData name="Ishii Daichi" userId="fe7e31eacd5e7174" providerId="LiveId" clId="{AC583A00-D33E-4128-9D17-23DB1CD6C4F9}" dt="2024-02-17T01:51:35.552" v="187" actId="1076"/>
          <ac:spMkLst>
            <pc:docMk/>
            <pc:sldMk cId="2769985526" sldId="258"/>
            <ac:spMk id="60" creationId="{CDD83B38-147A-8BB1-E034-8F38B8635E8A}"/>
          </ac:spMkLst>
        </pc:spChg>
        <pc:spChg chg="mod">
          <ac:chgData name="Ishii Daichi" userId="fe7e31eacd5e7174" providerId="LiveId" clId="{AC583A00-D33E-4128-9D17-23DB1CD6C4F9}" dt="2024-02-17T01:51:35.552" v="187" actId="1076"/>
          <ac:spMkLst>
            <pc:docMk/>
            <pc:sldMk cId="2769985526" sldId="258"/>
            <ac:spMk id="61" creationId="{33C8C4FD-A775-31C2-6B44-DC66AF620C1A}"/>
          </ac:spMkLst>
        </pc:spChg>
        <pc:spChg chg="mod">
          <ac:chgData name="Ishii Daichi" userId="fe7e31eacd5e7174" providerId="LiveId" clId="{AC583A00-D33E-4128-9D17-23DB1CD6C4F9}" dt="2024-02-17T01:51:35.552" v="187" actId="1076"/>
          <ac:spMkLst>
            <pc:docMk/>
            <pc:sldMk cId="2769985526" sldId="258"/>
            <ac:spMk id="62" creationId="{38E3F04F-5253-B7DD-A5FA-53375E69A27F}"/>
          </ac:spMkLst>
        </pc:spChg>
        <pc:spChg chg="mod">
          <ac:chgData name="Ishii Daichi" userId="fe7e31eacd5e7174" providerId="LiveId" clId="{AC583A00-D33E-4128-9D17-23DB1CD6C4F9}" dt="2024-02-17T01:51:35.552" v="187" actId="1076"/>
          <ac:spMkLst>
            <pc:docMk/>
            <pc:sldMk cId="2769985526" sldId="258"/>
            <ac:spMk id="63" creationId="{658177ED-B811-A4E8-AF32-B39BC6C01420}"/>
          </ac:spMkLst>
        </pc:spChg>
        <pc:spChg chg="mod">
          <ac:chgData name="Ishii Daichi" userId="fe7e31eacd5e7174" providerId="LiveId" clId="{AC583A00-D33E-4128-9D17-23DB1CD6C4F9}" dt="2024-02-17T01:51:35.552" v="187" actId="1076"/>
          <ac:spMkLst>
            <pc:docMk/>
            <pc:sldMk cId="2769985526" sldId="258"/>
            <ac:spMk id="64" creationId="{D8721540-5BE3-4CFE-0EA9-1B7EF5BBEF25}"/>
          </ac:spMkLst>
        </pc:spChg>
        <pc:grpChg chg="mod">
          <ac:chgData name="Ishii Daichi" userId="fe7e31eacd5e7174" providerId="LiveId" clId="{AC583A00-D33E-4128-9D17-23DB1CD6C4F9}" dt="2024-02-17T01:51:35.552" v="187" actId="1076"/>
          <ac:grpSpMkLst>
            <pc:docMk/>
            <pc:sldMk cId="2769985526" sldId="258"/>
            <ac:grpSpMk id="3" creationId="{AA74D60A-0D8F-4A90-8FEE-08BD232C21CC}"/>
          </ac:grpSpMkLst>
        </pc:grpChg>
        <pc:grpChg chg="mod">
          <ac:chgData name="Ishii Daichi" userId="fe7e31eacd5e7174" providerId="LiveId" clId="{AC583A00-D33E-4128-9D17-23DB1CD6C4F9}" dt="2024-02-17T01:51:35.552" v="187" actId="1076"/>
          <ac:grpSpMkLst>
            <pc:docMk/>
            <pc:sldMk cId="2769985526" sldId="258"/>
            <ac:grpSpMk id="5" creationId="{2BC561FD-5A90-F136-5F4E-0EAC618732C7}"/>
          </ac:grpSpMkLst>
        </pc:grpChg>
        <pc:grpChg chg="mod">
          <ac:chgData name="Ishii Daichi" userId="fe7e31eacd5e7174" providerId="LiveId" clId="{AC583A00-D33E-4128-9D17-23DB1CD6C4F9}" dt="2024-02-17T01:51:35.552" v="187" actId="1076"/>
          <ac:grpSpMkLst>
            <pc:docMk/>
            <pc:sldMk cId="2769985526" sldId="258"/>
            <ac:grpSpMk id="21" creationId="{7A89D74D-1562-84EC-BB85-CC3E1E84C784}"/>
          </ac:grpSpMkLst>
        </pc:grpChg>
        <pc:grpChg chg="mod">
          <ac:chgData name="Ishii Daichi" userId="fe7e31eacd5e7174" providerId="LiveId" clId="{AC583A00-D33E-4128-9D17-23DB1CD6C4F9}" dt="2024-02-17T01:51:35.552" v="187" actId="1076"/>
          <ac:grpSpMkLst>
            <pc:docMk/>
            <pc:sldMk cId="2769985526" sldId="258"/>
            <ac:grpSpMk id="24" creationId="{DADA7023-8171-D22F-7A7E-CB4E26CC965E}"/>
          </ac:grpSpMkLst>
        </pc:grpChg>
        <pc:grpChg chg="mod">
          <ac:chgData name="Ishii Daichi" userId="fe7e31eacd5e7174" providerId="LiveId" clId="{AC583A00-D33E-4128-9D17-23DB1CD6C4F9}" dt="2024-02-17T01:51:35.552" v="187" actId="1076"/>
          <ac:grpSpMkLst>
            <pc:docMk/>
            <pc:sldMk cId="2769985526" sldId="258"/>
            <ac:grpSpMk id="29" creationId="{A94C0B7E-E017-E02D-6831-4C76ED7BC9AF}"/>
          </ac:grpSpMkLst>
        </pc:grpChg>
        <pc:grpChg chg="add mod">
          <ac:chgData name="Ishii Daichi" userId="fe7e31eacd5e7174" providerId="LiveId" clId="{AC583A00-D33E-4128-9D17-23DB1CD6C4F9}" dt="2024-02-17T01:51:35.552" v="187" actId="1076"/>
          <ac:grpSpMkLst>
            <pc:docMk/>
            <pc:sldMk cId="2769985526" sldId="258"/>
            <ac:grpSpMk id="30" creationId="{82BC0E58-6745-FB75-A827-3FF1ED57CC67}"/>
          </ac:grpSpMkLst>
        </pc:grpChg>
        <pc:grpChg chg="mod">
          <ac:chgData name="Ishii Daichi" userId="fe7e31eacd5e7174" providerId="LiveId" clId="{AC583A00-D33E-4128-9D17-23DB1CD6C4F9}" dt="2024-02-17T01:51:35.552" v="187" actId="1076"/>
          <ac:grpSpMkLst>
            <pc:docMk/>
            <pc:sldMk cId="2769985526" sldId="258"/>
            <ac:grpSpMk id="39" creationId="{F291C649-7B42-8D41-8AAC-B9FF1D932E29}"/>
          </ac:grpSpMkLst>
        </pc:grpChg>
        <pc:grpChg chg="add mod">
          <ac:chgData name="Ishii Daichi" userId="fe7e31eacd5e7174" providerId="LiveId" clId="{AC583A00-D33E-4128-9D17-23DB1CD6C4F9}" dt="2024-02-17T01:51:35.552" v="187" actId="1076"/>
          <ac:grpSpMkLst>
            <pc:docMk/>
            <pc:sldMk cId="2769985526" sldId="258"/>
            <ac:grpSpMk id="57" creationId="{39E356DE-F610-81B6-6471-BC20E89160B7}"/>
          </ac:grpSpMkLst>
        </pc:grpChg>
        <pc:picChg chg="mod">
          <ac:chgData name="Ishii Daichi" userId="fe7e31eacd5e7174" providerId="LiveId" clId="{AC583A00-D33E-4128-9D17-23DB1CD6C4F9}" dt="2024-02-17T01:51:35.552" v="187" actId="1076"/>
          <ac:picMkLst>
            <pc:docMk/>
            <pc:sldMk cId="2769985526" sldId="258"/>
            <ac:picMk id="26" creationId="{F8A4FE86-7E7E-4465-78A4-6C1C29B5A20D}"/>
          </ac:picMkLst>
        </pc:picChg>
        <pc:cxnChg chg="mod">
          <ac:chgData name="Ishii Daichi" userId="fe7e31eacd5e7174" providerId="LiveId" clId="{AC583A00-D33E-4128-9D17-23DB1CD6C4F9}" dt="2024-02-17T01:51:35.552" v="187" actId="1076"/>
          <ac:cxnSpMkLst>
            <pc:docMk/>
            <pc:sldMk cId="2769985526" sldId="258"/>
            <ac:cxnSpMk id="9" creationId="{FD6AD57E-94F2-E887-F970-7EA1D479AB5B}"/>
          </ac:cxnSpMkLst>
        </pc:cxnChg>
        <pc:cxnChg chg="mod">
          <ac:chgData name="Ishii Daichi" userId="fe7e31eacd5e7174" providerId="LiveId" clId="{AC583A00-D33E-4128-9D17-23DB1CD6C4F9}" dt="2024-02-17T01:51:35.552" v="187" actId="1076"/>
          <ac:cxnSpMkLst>
            <pc:docMk/>
            <pc:sldMk cId="2769985526" sldId="258"/>
            <ac:cxnSpMk id="14" creationId="{806D8454-9417-DD62-9917-558DCF01D68D}"/>
          </ac:cxnSpMkLst>
        </pc:cxnChg>
        <pc:cxnChg chg="mod">
          <ac:chgData name="Ishii Daichi" userId="fe7e31eacd5e7174" providerId="LiveId" clId="{AC583A00-D33E-4128-9D17-23DB1CD6C4F9}" dt="2024-02-17T01:51:35.552" v="187" actId="1076"/>
          <ac:cxnSpMkLst>
            <pc:docMk/>
            <pc:sldMk cId="2769985526" sldId="258"/>
            <ac:cxnSpMk id="16" creationId="{8209EF11-9DD9-95DF-12D9-E9308681097F}"/>
          </ac:cxnSpMkLst>
        </pc:cxnChg>
        <pc:cxnChg chg="mod">
          <ac:chgData name="Ishii Daichi" userId="fe7e31eacd5e7174" providerId="LiveId" clId="{AC583A00-D33E-4128-9D17-23DB1CD6C4F9}" dt="2024-02-17T01:51:35.552" v="187" actId="1076"/>
          <ac:cxnSpMkLst>
            <pc:docMk/>
            <pc:sldMk cId="2769985526" sldId="258"/>
            <ac:cxnSpMk id="17" creationId="{66AC3C2A-5C00-6124-2DB7-96DACD2A5D1D}"/>
          </ac:cxnSpMkLst>
        </pc:cxnChg>
        <pc:cxnChg chg="mod">
          <ac:chgData name="Ishii Daichi" userId="fe7e31eacd5e7174" providerId="LiveId" clId="{AC583A00-D33E-4128-9D17-23DB1CD6C4F9}" dt="2024-02-17T01:51:35.552" v="187" actId="1076"/>
          <ac:cxnSpMkLst>
            <pc:docMk/>
            <pc:sldMk cId="2769985526" sldId="258"/>
            <ac:cxnSpMk id="35" creationId="{F518310E-939B-DA7C-2EF7-B355EFADF7B1}"/>
          </ac:cxnSpMkLst>
        </pc:cxnChg>
        <pc:cxnChg chg="mod">
          <ac:chgData name="Ishii Daichi" userId="fe7e31eacd5e7174" providerId="LiveId" clId="{AC583A00-D33E-4128-9D17-23DB1CD6C4F9}" dt="2024-02-17T01:51:35.552" v="187" actId="1076"/>
          <ac:cxnSpMkLst>
            <pc:docMk/>
            <pc:sldMk cId="2769985526" sldId="258"/>
            <ac:cxnSpMk id="43" creationId="{0E171D05-2120-9078-FB00-2BE5357668D7}"/>
          </ac:cxnSpMkLst>
        </pc:cxnChg>
        <pc:cxnChg chg="mod">
          <ac:chgData name="Ishii Daichi" userId="fe7e31eacd5e7174" providerId="LiveId" clId="{AC583A00-D33E-4128-9D17-23DB1CD6C4F9}" dt="2024-02-17T01:51:35.552" v="187" actId="1076"/>
          <ac:cxnSpMkLst>
            <pc:docMk/>
            <pc:sldMk cId="2769985526" sldId="258"/>
            <ac:cxnSpMk id="44" creationId="{85DBC8FF-EABD-D2B5-60CF-B74986F791EB}"/>
          </ac:cxnSpMkLst>
        </pc:cxnChg>
        <pc:cxnChg chg="mod">
          <ac:chgData name="Ishii Daichi" userId="fe7e31eacd5e7174" providerId="LiveId" clId="{AC583A00-D33E-4128-9D17-23DB1CD6C4F9}" dt="2024-02-17T01:51:35.552" v="187" actId="1076"/>
          <ac:cxnSpMkLst>
            <pc:docMk/>
            <pc:sldMk cId="2769985526" sldId="258"/>
            <ac:cxnSpMk id="45" creationId="{1BC867DF-971B-13EF-D02B-A70741D7A161}"/>
          </ac:cxnSpMkLst>
        </pc:cxnChg>
        <pc:cxnChg chg="mod">
          <ac:chgData name="Ishii Daichi" userId="fe7e31eacd5e7174" providerId="LiveId" clId="{AC583A00-D33E-4128-9D17-23DB1CD6C4F9}" dt="2024-02-17T01:51:35.552" v="187" actId="1076"/>
          <ac:cxnSpMkLst>
            <pc:docMk/>
            <pc:sldMk cId="2769985526" sldId="258"/>
            <ac:cxnSpMk id="46" creationId="{C9E64FC0-DB81-E695-6791-7E92810B5B16}"/>
          </ac:cxnSpMkLst>
        </pc:cxnChg>
        <pc:cxnChg chg="mod">
          <ac:chgData name="Ishii Daichi" userId="fe7e31eacd5e7174" providerId="LiveId" clId="{AC583A00-D33E-4128-9D17-23DB1CD6C4F9}" dt="2024-02-17T01:51:35.552" v="187" actId="1076"/>
          <ac:cxnSpMkLst>
            <pc:docMk/>
            <pc:sldMk cId="2769985526" sldId="258"/>
            <ac:cxnSpMk id="47" creationId="{350F2B7A-A7FD-BDC3-4C56-327BDD50D221}"/>
          </ac:cxnSpMkLst>
        </pc:cxnChg>
        <pc:cxnChg chg="mod">
          <ac:chgData name="Ishii Daichi" userId="fe7e31eacd5e7174" providerId="LiveId" clId="{AC583A00-D33E-4128-9D17-23DB1CD6C4F9}" dt="2024-02-17T01:51:35.552" v="187" actId="1076"/>
          <ac:cxnSpMkLst>
            <pc:docMk/>
            <pc:sldMk cId="2769985526" sldId="258"/>
            <ac:cxnSpMk id="48" creationId="{7DE5B144-012A-D710-B5F2-DFF3C1E3E98B}"/>
          </ac:cxnSpMkLst>
        </pc:cxnChg>
        <pc:cxnChg chg="mod">
          <ac:chgData name="Ishii Daichi" userId="fe7e31eacd5e7174" providerId="LiveId" clId="{AC583A00-D33E-4128-9D17-23DB1CD6C4F9}" dt="2024-02-17T01:51:35.552" v="187" actId="1076"/>
          <ac:cxnSpMkLst>
            <pc:docMk/>
            <pc:sldMk cId="2769985526" sldId="258"/>
            <ac:cxnSpMk id="49" creationId="{EE442E5E-CFA7-325F-6917-57BEB3F32D02}"/>
          </ac:cxnSpMkLst>
        </pc:cxnChg>
      </pc:sldChg>
      <pc:sldChg chg="modSp mod">
        <pc:chgData name="Ishii Daichi" userId="fe7e31eacd5e7174" providerId="LiveId" clId="{AC583A00-D33E-4128-9D17-23DB1CD6C4F9}" dt="2024-02-17T02:06:48.256" v="432" actId="20577"/>
        <pc:sldMkLst>
          <pc:docMk/>
          <pc:sldMk cId="3247402305" sldId="278"/>
        </pc:sldMkLst>
        <pc:spChg chg="mod">
          <ac:chgData name="Ishii Daichi" userId="fe7e31eacd5e7174" providerId="LiveId" clId="{AC583A00-D33E-4128-9D17-23DB1CD6C4F9}" dt="2024-02-16T12:59:03.935" v="177" actId="207"/>
          <ac:spMkLst>
            <pc:docMk/>
            <pc:sldMk cId="3247402305" sldId="278"/>
            <ac:spMk id="2" creationId="{CC4F8EFE-CF0C-66FB-2BFA-1075825C8861}"/>
          </ac:spMkLst>
        </pc:spChg>
        <pc:spChg chg="mod">
          <ac:chgData name="Ishii Daichi" userId="fe7e31eacd5e7174" providerId="LiveId" clId="{AC583A00-D33E-4128-9D17-23DB1CD6C4F9}" dt="2024-02-17T02:06:48.256" v="432" actId="20577"/>
          <ac:spMkLst>
            <pc:docMk/>
            <pc:sldMk cId="3247402305" sldId="278"/>
            <ac:spMk id="23" creationId="{1CC149D5-CA6F-5F42-544B-EDC37E852D6C}"/>
          </ac:spMkLst>
        </pc:spChg>
        <pc:spChg chg="mod">
          <ac:chgData name="Ishii Daichi" userId="fe7e31eacd5e7174" providerId="LiveId" clId="{AC583A00-D33E-4128-9D17-23DB1CD6C4F9}" dt="2024-02-16T12:57:30.383" v="174" actId="1076"/>
          <ac:spMkLst>
            <pc:docMk/>
            <pc:sldMk cId="3247402305" sldId="278"/>
            <ac:spMk id="47" creationId="{614288A4-9DB0-A0B9-4B15-16940DB797C2}"/>
          </ac:spMkLst>
        </pc:spChg>
        <pc:picChg chg="mod">
          <ac:chgData name="Ishii Daichi" userId="fe7e31eacd5e7174" providerId="LiveId" clId="{AC583A00-D33E-4128-9D17-23DB1CD6C4F9}" dt="2024-02-16T12:57:36.869" v="175" actId="1076"/>
          <ac:picMkLst>
            <pc:docMk/>
            <pc:sldMk cId="3247402305" sldId="278"/>
            <ac:picMk id="6" creationId="{F1D6A5DB-0F53-C62A-CCC3-55F7F567C56E}"/>
          </ac:picMkLst>
        </pc:picChg>
      </pc:sldChg>
      <pc:sldChg chg="modSp mod">
        <pc:chgData name="Ishii Daichi" userId="fe7e31eacd5e7174" providerId="LiveId" clId="{AC583A00-D33E-4128-9D17-23DB1CD6C4F9}" dt="2024-02-16T10:16:47.539" v="11" actId="1076"/>
        <pc:sldMkLst>
          <pc:docMk/>
          <pc:sldMk cId="1289185018" sldId="291"/>
        </pc:sldMkLst>
        <pc:spChg chg="mod">
          <ac:chgData name="Ishii Daichi" userId="fe7e31eacd5e7174" providerId="LiveId" clId="{AC583A00-D33E-4128-9D17-23DB1CD6C4F9}" dt="2024-02-16T10:16:45.028" v="10" actId="1076"/>
          <ac:spMkLst>
            <pc:docMk/>
            <pc:sldMk cId="1289185018" sldId="291"/>
            <ac:spMk id="4" creationId="{23771893-CF01-3D5E-B962-D77ADE23F617}"/>
          </ac:spMkLst>
        </pc:spChg>
        <pc:spChg chg="mod">
          <ac:chgData name="Ishii Daichi" userId="fe7e31eacd5e7174" providerId="LiveId" clId="{AC583A00-D33E-4128-9D17-23DB1CD6C4F9}" dt="2024-02-16T10:16:28.218" v="4" actId="1076"/>
          <ac:spMkLst>
            <pc:docMk/>
            <pc:sldMk cId="1289185018" sldId="291"/>
            <ac:spMk id="5" creationId="{0E3F0A92-6322-6866-D959-414F846BF792}"/>
          </ac:spMkLst>
        </pc:spChg>
        <pc:spChg chg="mod">
          <ac:chgData name="Ishii Daichi" userId="fe7e31eacd5e7174" providerId="LiveId" clId="{AC583A00-D33E-4128-9D17-23DB1CD6C4F9}" dt="2024-02-16T10:16:47.539" v="11" actId="1076"/>
          <ac:spMkLst>
            <pc:docMk/>
            <pc:sldMk cId="1289185018" sldId="291"/>
            <ac:spMk id="6" creationId="{AF9FAD77-F5A7-A298-FA1D-816855E94515}"/>
          </ac:spMkLst>
        </pc:spChg>
        <pc:spChg chg="mod">
          <ac:chgData name="Ishii Daichi" userId="fe7e31eacd5e7174" providerId="LiveId" clId="{AC583A00-D33E-4128-9D17-23DB1CD6C4F9}" dt="2024-02-16T10:16:32.137" v="6" actId="1076"/>
          <ac:spMkLst>
            <pc:docMk/>
            <pc:sldMk cId="1289185018" sldId="291"/>
            <ac:spMk id="7" creationId="{C8AB3AD2-27B8-12FA-0B92-69EDE47B45ED}"/>
          </ac:spMkLst>
        </pc:spChg>
        <pc:spChg chg="mod">
          <ac:chgData name="Ishii Daichi" userId="fe7e31eacd5e7174" providerId="LiveId" clId="{AC583A00-D33E-4128-9D17-23DB1CD6C4F9}" dt="2024-02-16T10:16:43.180" v="9" actId="1076"/>
          <ac:spMkLst>
            <pc:docMk/>
            <pc:sldMk cId="1289185018" sldId="291"/>
            <ac:spMk id="8" creationId="{E0F65E61-7DDA-8684-05F9-B17C9F785833}"/>
          </ac:spMkLst>
        </pc:spChg>
        <pc:spChg chg="mod">
          <ac:chgData name="Ishii Daichi" userId="fe7e31eacd5e7174" providerId="LiveId" clId="{AC583A00-D33E-4128-9D17-23DB1CD6C4F9}" dt="2024-02-16T10:16:41.227" v="8" actId="1076"/>
          <ac:spMkLst>
            <pc:docMk/>
            <pc:sldMk cId="1289185018" sldId="291"/>
            <ac:spMk id="9" creationId="{936CBA9C-E848-12F7-186B-B53CB1ED202F}"/>
          </ac:spMkLst>
        </pc:spChg>
        <pc:spChg chg="mod">
          <ac:chgData name="Ishii Daichi" userId="fe7e31eacd5e7174" providerId="LiveId" clId="{AC583A00-D33E-4128-9D17-23DB1CD6C4F9}" dt="2024-02-16T10:16:26.129" v="3" actId="1076"/>
          <ac:spMkLst>
            <pc:docMk/>
            <pc:sldMk cId="1289185018" sldId="291"/>
            <ac:spMk id="10" creationId="{77033DAB-1E31-E81B-A19C-56A601800535}"/>
          </ac:spMkLst>
        </pc:spChg>
        <pc:spChg chg="mod">
          <ac:chgData name="Ishii Daichi" userId="fe7e31eacd5e7174" providerId="LiveId" clId="{AC583A00-D33E-4128-9D17-23DB1CD6C4F9}" dt="2024-02-16T10:16:34.378" v="7" actId="1076"/>
          <ac:spMkLst>
            <pc:docMk/>
            <pc:sldMk cId="1289185018" sldId="291"/>
            <ac:spMk id="11" creationId="{7BA9848F-58A5-4073-79FA-02C11BD37BB2}"/>
          </ac:spMkLst>
        </pc:spChg>
      </pc:sldChg>
      <pc:sldChg chg="modSp mod">
        <pc:chgData name="Ishii Daichi" userId="fe7e31eacd5e7174" providerId="LiveId" clId="{AC583A00-D33E-4128-9D17-23DB1CD6C4F9}" dt="2024-02-16T13:00:18.876" v="179" actId="207"/>
        <pc:sldMkLst>
          <pc:docMk/>
          <pc:sldMk cId="2164145392" sldId="292"/>
        </pc:sldMkLst>
        <pc:spChg chg="mod">
          <ac:chgData name="Ishii Daichi" userId="fe7e31eacd5e7174" providerId="LiveId" clId="{AC583A00-D33E-4128-9D17-23DB1CD6C4F9}" dt="2024-02-16T13:00:18.876" v="179" actId="207"/>
          <ac:spMkLst>
            <pc:docMk/>
            <pc:sldMk cId="2164145392" sldId="292"/>
            <ac:spMk id="2" creationId="{69786586-3A6F-BBED-BDEC-CE2D5A8ED77A}"/>
          </ac:spMkLst>
        </pc:spChg>
      </pc:sldChg>
      <pc:sldChg chg="addSp modSp del">
        <pc:chgData name="Ishii Daichi" userId="fe7e31eacd5e7174" providerId="LiveId" clId="{AC583A00-D33E-4128-9D17-23DB1CD6C4F9}" dt="2024-02-17T04:03:58.693" v="433" actId="2696"/>
        <pc:sldMkLst>
          <pc:docMk/>
          <pc:sldMk cId="1162493067" sldId="295"/>
        </pc:sldMkLst>
        <pc:graphicFrameChg chg="add mod">
          <ac:chgData name="Ishii Daichi" userId="fe7e31eacd5e7174" providerId="LiveId" clId="{AC583A00-D33E-4128-9D17-23DB1CD6C4F9}" dt="2024-02-16T10:18:59.787" v="13"/>
          <ac:graphicFrameMkLst>
            <pc:docMk/>
            <pc:sldMk cId="1162493067" sldId="295"/>
            <ac:graphicFrameMk id="12" creationId="{99B48B12-B642-D866-2881-6D1C84C038ED}"/>
          </ac:graphicFrameMkLst>
        </pc:graphicFrameChg>
      </pc:sldChg>
      <pc:sldChg chg="addSp delSp modSp add mod">
        <pc:chgData name="Ishii Daichi" userId="fe7e31eacd5e7174" providerId="LiveId" clId="{AC583A00-D33E-4128-9D17-23DB1CD6C4F9}" dt="2024-02-17T02:06:07.040" v="404" actId="1076"/>
        <pc:sldMkLst>
          <pc:docMk/>
          <pc:sldMk cId="3175055580" sldId="296"/>
        </pc:sldMkLst>
        <pc:spChg chg="mod">
          <ac:chgData name="Ishii Daichi" userId="fe7e31eacd5e7174" providerId="LiveId" clId="{AC583A00-D33E-4128-9D17-23DB1CD6C4F9}" dt="2024-02-16T10:21:24.575" v="137" actId="20577"/>
          <ac:spMkLst>
            <pc:docMk/>
            <pc:sldMk cId="3175055580" sldId="296"/>
            <ac:spMk id="2" creationId="{D4F9BEA4-5EDC-B288-97B4-B4FD05167EA4}"/>
          </ac:spMkLst>
        </pc:spChg>
        <pc:spChg chg="add mod">
          <ac:chgData name="Ishii Daichi" userId="fe7e31eacd5e7174" providerId="LiveId" clId="{AC583A00-D33E-4128-9D17-23DB1CD6C4F9}" dt="2024-02-17T01:58:45.588" v="206" actId="20577"/>
          <ac:spMkLst>
            <pc:docMk/>
            <pc:sldMk cId="3175055580" sldId="296"/>
            <ac:spMk id="18" creationId="{13B92FE4-8809-6E0B-6DC3-D083822254EA}"/>
          </ac:spMkLst>
        </pc:spChg>
        <pc:spChg chg="add mod">
          <ac:chgData name="Ishii Daichi" userId="fe7e31eacd5e7174" providerId="LiveId" clId="{AC583A00-D33E-4128-9D17-23DB1CD6C4F9}" dt="2024-02-16T10:21:57.738" v="141"/>
          <ac:spMkLst>
            <pc:docMk/>
            <pc:sldMk cId="3175055580" sldId="296"/>
            <ac:spMk id="27" creationId="{6D784AF5-CCC4-E1B2-8942-4E7B31E17264}"/>
          </ac:spMkLst>
        </pc:spChg>
        <pc:spChg chg="add mod">
          <ac:chgData name="Ishii Daichi" userId="fe7e31eacd5e7174" providerId="LiveId" clId="{AC583A00-D33E-4128-9D17-23DB1CD6C4F9}" dt="2024-02-17T02:05:54.736" v="402" actId="1076"/>
          <ac:spMkLst>
            <pc:docMk/>
            <pc:sldMk cId="3175055580" sldId="296"/>
            <ac:spMk id="29" creationId="{888F4E13-9197-864E-2578-00F882057A27}"/>
          </ac:spMkLst>
        </pc:spChg>
        <pc:spChg chg="mod">
          <ac:chgData name="Ishii Daichi" userId="fe7e31eacd5e7174" providerId="LiveId" clId="{AC583A00-D33E-4128-9D17-23DB1CD6C4F9}" dt="2024-02-16T10:20:43.076" v="74" actId="1076"/>
          <ac:spMkLst>
            <pc:docMk/>
            <pc:sldMk cId="3175055580" sldId="296"/>
            <ac:spMk id="31" creationId="{F49DA5A6-935C-8EAE-7EB5-70DACAD54F30}"/>
          </ac:spMkLst>
        </pc:spChg>
        <pc:spChg chg="add mod">
          <ac:chgData name="Ishii Daichi" userId="fe7e31eacd5e7174" providerId="LiveId" clId="{AC583A00-D33E-4128-9D17-23DB1CD6C4F9}" dt="2024-02-17T02:06:00.320" v="403" actId="1076"/>
          <ac:spMkLst>
            <pc:docMk/>
            <pc:sldMk cId="3175055580" sldId="296"/>
            <ac:spMk id="34" creationId="{A9AD6082-9771-F020-4FC0-0E7A564F0B30}"/>
          </ac:spMkLst>
        </pc:spChg>
        <pc:spChg chg="mod">
          <ac:chgData name="Ishii Daichi" userId="fe7e31eacd5e7174" providerId="LiveId" clId="{AC583A00-D33E-4128-9D17-23DB1CD6C4F9}" dt="2024-02-16T10:20:43.076" v="74" actId="1076"/>
          <ac:spMkLst>
            <pc:docMk/>
            <pc:sldMk cId="3175055580" sldId="296"/>
            <ac:spMk id="35" creationId="{D7CCB1B3-A415-C3BB-496C-56E3953ADF04}"/>
          </ac:spMkLst>
        </pc:spChg>
        <pc:spChg chg="del">
          <ac:chgData name="Ishii Daichi" userId="fe7e31eacd5e7174" providerId="LiveId" clId="{AC583A00-D33E-4128-9D17-23DB1CD6C4F9}" dt="2024-02-16T10:19:56.626" v="68" actId="21"/>
          <ac:spMkLst>
            <pc:docMk/>
            <pc:sldMk cId="3175055580" sldId="296"/>
            <ac:spMk id="42" creationId="{397A8AA5-54C9-BB7E-88AE-E14E2392D1C3}"/>
          </ac:spMkLst>
        </pc:spChg>
        <pc:spChg chg="mod">
          <ac:chgData name="Ishii Daichi" userId="fe7e31eacd5e7174" providerId="LiveId" clId="{AC583A00-D33E-4128-9D17-23DB1CD6C4F9}" dt="2024-02-16T10:20:43.076" v="74" actId="1076"/>
          <ac:spMkLst>
            <pc:docMk/>
            <pc:sldMk cId="3175055580" sldId="296"/>
            <ac:spMk id="46" creationId="{BBD04D26-2AED-A62A-F514-05C62DBD8D31}"/>
          </ac:spMkLst>
        </pc:spChg>
        <pc:spChg chg="add mod">
          <ac:chgData name="Ishii Daichi" userId="fe7e31eacd5e7174" providerId="LiveId" clId="{AC583A00-D33E-4128-9D17-23DB1CD6C4F9}" dt="2024-02-17T02:03:03.198" v="336"/>
          <ac:spMkLst>
            <pc:docMk/>
            <pc:sldMk cId="3175055580" sldId="296"/>
            <ac:spMk id="54" creationId="{670F3FE1-5C5A-3076-4FCD-2A4F4D2BF06E}"/>
          </ac:spMkLst>
        </pc:spChg>
        <pc:spChg chg="add mod">
          <ac:chgData name="Ishii Daichi" userId="fe7e31eacd5e7174" providerId="LiveId" clId="{AC583A00-D33E-4128-9D17-23DB1CD6C4F9}" dt="2024-02-17T02:05:45.824" v="401" actId="1076"/>
          <ac:spMkLst>
            <pc:docMk/>
            <pc:sldMk cId="3175055580" sldId="296"/>
            <ac:spMk id="58" creationId="{D5E12950-A212-8A0C-91A6-7B744F4F042D}"/>
          </ac:spMkLst>
        </pc:spChg>
        <pc:spChg chg="add mod">
          <ac:chgData name="Ishii Daichi" userId="fe7e31eacd5e7174" providerId="LiveId" clId="{AC583A00-D33E-4128-9D17-23DB1CD6C4F9}" dt="2024-02-17T02:05:45.824" v="401" actId="1076"/>
          <ac:spMkLst>
            <pc:docMk/>
            <pc:sldMk cId="3175055580" sldId="296"/>
            <ac:spMk id="60" creationId="{0016D033-EC4D-4DBB-9CB8-B219C5740CD4}"/>
          </ac:spMkLst>
        </pc:spChg>
        <pc:grpChg chg="del">
          <ac:chgData name="Ishii Daichi" userId="fe7e31eacd5e7174" providerId="LiveId" clId="{AC583A00-D33E-4128-9D17-23DB1CD6C4F9}" dt="2024-02-16T10:20:03.386" v="69" actId="21"/>
          <ac:grpSpMkLst>
            <pc:docMk/>
            <pc:sldMk cId="3175055580" sldId="296"/>
            <ac:grpSpMk id="5" creationId="{C840C3A1-E95C-41C8-24C9-2F79EA3801FA}"/>
          </ac:grpSpMkLst>
        </pc:grpChg>
        <pc:grpChg chg="mod">
          <ac:chgData name="Ishii Daichi" userId="fe7e31eacd5e7174" providerId="LiveId" clId="{AC583A00-D33E-4128-9D17-23DB1CD6C4F9}" dt="2024-02-16T10:20:43.076" v="74" actId="1076"/>
          <ac:grpSpMkLst>
            <pc:docMk/>
            <pc:sldMk cId="3175055580" sldId="296"/>
            <ac:grpSpMk id="14" creationId="{3518C12A-F396-E7CA-CA75-9860E2414438}"/>
          </ac:grpSpMkLst>
        </pc:grpChg>
        <pc:grpChg chg="mod">
          <ac:chgData name="Ishii Daichi" userId="fe7e31eacd5e7174" providerId="LiveId" clId="{AC583A00-D33E-4128-9D17-23DB1CD6C4F9}" dt="2024-02-16T10:20:43.076" v="74" actId="1076"/>
          <ac:grpSpMkLst>
            <pc:docMk/>
            <pc:sldMk cId="3175055580" sldId="296"/>
            <ac:grpSpMk id="15" creationId="{889EDDDC-43F1-B44D-BE14-CB36575D947B}"/>
          </ac:grpSpMkLst>
        </pc:grpChg>
        <pc:grpChg chg="mod">
          <ac:chgData name="Ishii Daichi" userId="fe7e31eacd5e7174" providerId="LiveId" clId="{AC583A00-D33E-4128-9D17-23DB1CD6C4F9}" dt="2024-02-16T10:20:43.076" v="74" actId="1076"/>
          <ac:grpSpMkLst>
            <pc:docMk/>
            <pc:sldMk cId="3175055580" sldId="296"/>
            <ac:grpSpMk id="21" creationId="{6B2235AE-C002-6E51-829F-7A17E2801213}"/>
          </ac:grpSpMkLst>
        </pc:grpChg>
        <pc:grpChg chg="del">
          <ac:chgData name="Ishii Daichi" userId="fe7e31eacd5e7174" providerId="LiveId" clId="{AC583A00-D33E-4128-9D17-23DB1CD6C4F9}" dt="2024-02-16T10:19:54.836" v="67" actId="21"/>
          <ac:grpSpMkLst>
            <pc:docMk/>
            <pc:sldMk cId="3175055580" sldId="296"/>
            <ac:grpSpMk id="22" creationId="{362B3870-AD88-AD28-4F14-1FE4C2A25344}"/>
          </ac:grpSpMkLst>
        </pc:grpChg>
        <pc:picChg chg="add del mod">
          <ac:chgData name="Ishii Daichi" userId="fe7e31eacd5e7174" providerId="LiveId" clId="{AC583A00-D33E-4128-9D17-23DB1CD6C4F9}" dt="2024-02-17T02:00:50.303" v="291" actId="21"/>
          <ac:picMkLst>
            <pc:docMk/>
            <pc:sldMk cId="3175055580" sldId="296"/>
            <ac:picMk id="12" creationId="{FC9D7DA6-8261-589D-3A37-FF6A2C3C2D5F}"/>
          </ac:picMkLst>
        </pc:picChg>
        <pc:picChg chg="del">
          <ac:chgData name="Ishii Daichi" userId="fe7e31eacd5e7174" providerId="LiveId" clId="{AC583A00-D33E-4128-9D17-23DB1CD6C4F9}" dt="2024-02-16T10:20:23.741" v="71" actId="21"/>
          <ac:picMkLst>
            <pc:docMk/>
            <pc:sldMk cId="3175055580" sldId="296"/>
            <ac:picMk id="43" creationId="{6B153D90-D9D4-7C56-4993-18CDEA1A8D1C}"/>
          </ac:picMkLst>
        </pc:picChg>
        <pc:picChg chg="add mod">
          <ac:chgData name="Ishii Daichi" userId="fe7e31eacd5e7174" providerId="LiveId" clId="{AC583A00-D33E-4128-9D17-23DB1CD6C4F9}" dt="2024-02-17T02:01:49.449" v="308" actId="1076"/>
          <ac:picMkLst>
            <pc:docMk/>
            <pc:sldMk cId="3175055580" sldId="296"/>
            <ac:picMk id="47" creationId="{8CF9FBC2-E32C-546A-D152-11233EE8254C}"/>
          </ac:picMkLst>
        </pc:picChg>
        <pc:picChg chg="add mod">
          <ac:chgData name="Ishii Daichi" userId="fe7e31eacd5e7174" providerId="LiveId" clId="{AC583A00-D33E-4128-9D17-23DB1CD6C4F9}" dt="2024-02-17T02:06:07.040" v="404" actId="1076"/>
          <ac:picMkLst>
            <pc:docMk/>
            <pc:sldMk cId="3175055580" sldId="296"/>
            <ac:picMk id="52" creationId="{82EA1483-813A-8329-10AE-4C8B40DC6CE3}"/>
          </ac:picMkLst>
        </pc:picChg>
        <pc:cxnChg chg="mod">
          <ac:chgData name="Ishii Daichi" userId="fe7e31eacd5e7174" providerId="LiveId" clId="{AC583A00-D33E-4128-9D17-23DB1CD6C4F9}" dt="2024-02-16T10:19:54.836" v="67" actId="21"/>
          <ac:cxnSpMkLst>
            <pc:docMk/>
            <pc:sldMk cId="3175055580" sldId="296"/>
            <ac:cxnSpMk id="25" creationId="{AADE905F-5315-266D-C1F0-41883531CB81}"/>
          </ac:cxnSpMkLst>
        </pc:cxnChg>
        <pc:cxnChg chg="add mod">
          <ac:chgData name="Ishii Daichi" userId="fe7e31eacd5e7174" providerId="LiveId" clId="{AC583A00-D33E-4128-9D17-23DB1CD6C4F9}" dt="2024-02-17T02:06:00.320" v="403" actId="1076"/>
          <ac:cxnSpMkLst>
            <pc:docMk/>
            <pc:sldMk cId="3175055580" sldId="296"/>
            <ac:cxnSpMk id="32" creationId="{2C543A08-2779-80BA-D33F-C57DE5746A4A}"/>
          </ac:cxnSpMkLst>
        </pc:cxnChg>
        <pc:cxnChg chg="del">
          <ac:chgData name="Ishii Daichi" userId="fe7e31eacd5e7174" providerId="LiveId" clId="{AC583A00-D33E-4128-9D17-23DB1CD6C4F9}" dt="2024-02-16T10:20:17.658" v="70" actId="21"/>
          <ac:cxnSpMkLst>
            <pc:docMk/>
            <pc:sldMk cId="3175055580" sldId="296"/>
            <ac:cxnSpMk id="45" creationId="{FA2CD8DA-A792-5C6D-B5C3-124CBD7F016C}"/>
          </ac:cxnSpMkLst>
        </pc:cxnChg>
        <pc:cxnChg chg="mod">
          <ac:chgData name="Ishii Daichi" userId="fe7e31eacd5e7174" providerId="LiveId" clId="{AC583A00-D33E-4128-9D17-23DB1CD6C4F9}" dt="2024-02-16T10:20:43.076" v="74" actId="1076"/>
          <ac:cxnSpMkLst>
            <pc:docMk/>
            <pc:sldMk cId="3175055580" sldId="296"/>
            <ac:cxnSpMk id="49" creationId="{C7CE82C2-9404-6ADA-FB67-FB092D41C167}"/>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fe7e31eacd5e7174/&#12487;&#12473;&#12463;&#12488;&#12483;&#12503;/&#30740;&#31350;/&#30740;&#31350;&#20250;/&#12487;&#12540;&#12479;&#25972;&#29702;/&#21330;&#35542;&#12487;&#12540;&#12479;&#25972;&#29702;.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e7e31eacd5e7174/&#12487;&#12473;&#12463;&#12488;&#12483;&#12503;/&#30740;&#31350;/&#30740;&#31350;&#20250;/XPS/&#12500;&#12540;&#12463;&#20998;&#38626;/XPS&#12500;&#12540;&#12463;&#20998;&#38626;.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fe7e31eacd5e7174/&#12487;&#12473;&#12463;&#12488;&#12483;&#12503;/&#30740;&#31350;/&#30740;&#31350;&#20250;/XPS/&#12500;&#12540;&#12463;&#20998;&#38626;/XPS&#12500;&#12540;&#12463;&#20998;&#38626;.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fe7e31eacd5e7174/&#12487;&#12473;&#12463;&#12488;&#12483;&#12503;/&#30740;&#31350;/&#30740;&#31350;&#20250;/XPS/&#12500;&#12540;&#12463;&#20998;&#38626;/XPS&#12500;&#12540;&#12463;&#20998;&#38626;.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85090836829728"/>
          <c:y val="2.5516240008943678E-2"/>
          <c:w val="0.79026311522195358"/>
          <c:h val="0.86848303751242395"/>
        </c:manualLayout>
      </c:layout>
      <c:barChart>
        <c:barDir val="col"/>
        <c:grouping val="clustered"/>
        <c:varyColors val="0"/>
        <c:ser>
          <c:idx val="0"/>
          <c:order val="0"/>
          <c:spPr>
            <a:solidFill>
              <a:schemeClr val="accent1"/>
            </a:solidFill>
            <a:ln>
              <a:solidFill>
                <a:sysClr val="windowText" lastClr="000000"/>
              </a:solidFill>
            </a:ln>
            <a:effectLst/>
          </c:spPr>
          <c:invertIfNegative val="0"/>
          <c:dPt>
            <c:idx val="0"/>
            <c:invertIfNegative val="0"/>
            <c:bubble3D val="0"/>
            <c:spPr>
              <a:solidFill>
                <a:schemeClr val="accent4">
                  <a:lumMod val="60000"/>
                  <a:lumOff val="40000"/>
                </a:schemeClr>
              </a:solidFill>
              <a:ln>
                <a:solidFill>
                  <a:sysClr val="windowText" lastClr="000000"/>
                </a:solidFill>
              </a:ln>
              <a:effectLst/>
            </c:spPr>
            <c:extLst>
              <c:ext xmlns:c16="http://schemas.microsoft.com/office/drawing/2014/chart" uri="{C3380CC4-5D6E-409C-BE32-E72D297353CC}">
                <c16:uniqueId val="{00000001-74D4-4DE7-A3D4-35EA9D146743}"/>
              </c:ext>
            </c:extLst>
          </c:dPt>
          <c:dPt>
            <c:idx val="1"/>
            <c:invertIfNegative val="0"/>
            <c:bubble3D val="0"/>
            <c:spPr>
              <a:solidFill>
                <a:schemeClr val="accent3"/>
              </a:solidFill>
              <a:ln>
                <a:solidFill>
                  <a:sysClr val="windowText" lastClr="000000"/>
                </a:solidFill>
              </a:ln>
              <a:effectLst/>
            </c:spPr>
            <c:extLst>
              <c:ext xmlns:c16="http://schemas.microsoft.com/office/drawing/2014/chart" uri="{C3380CC4-5D6E-409C-BE32-E72D297353CC}">
                <c16:uniqueId val="{00000003-74D4-4DE7-A3D4-35EA9D146743}"/>
              </c:ext>
            </c:extLst>
          </c:dPt>
          <c:dPt>
            <c:idx val="2"/>
            <c:invertIfNegative val="0"/>
            <c:bubble3D val="0"/>
            <c:spPr>
              <a:solidFill>
                <a:schemeClr val="accent6"/>
              </a:solidFill>
              <a:ln>
                <a:solidFill>
                  <a:sysClr val="windowText" lastClr="000000"/>
                </a:solidFill>
              </a:ln>
              <a:effectLst/>
            </c:spPr>
            <c:extLst>
              <c:ext xmlns:c16="http://schemas.microsoft.com/office/drawing/2014/chart" uri="{C3380CC4-5D6E-409C-BE32-E72D297353CC}">
                <c16:uniqueId val="{00000005-74D4-4DE7-A3D4-35EA9D146743}"/>
              </c:ext>
            </c:extLst>
          </c:dPt>
          <c:dPt>
            <c:idx val="3"/>
            <c:invertIfNegative val="0"/>
            <c:bubble3D val="0"/>
            <c:spPr>
              <a:solidFill>
                <a:schemeClr val="accent1"/>
              </a:solidFill>
              <a:ln>
                <a:solidFill>
                  <a:sysClr val="windowText" lastClr="000000"/>
                </a:solidFill>
              </a:ln>
              <a:effectLst/>
            </c:spPr>
            <c:extLst>
              <c:ext xmlns:c16="http://schemas.microsoft.com/office/drawing/2014/chart" uri="{C3380CC4-5D6E-409C-BE32-E72D297353CC}">
                <c16:uniqueId val="{00000007-74D4-4DE7-A3D4-35EA9D146743}"/>
              </c:ext>
            </c:extLst>
          </c:dPt>
          <c:cat>
            <c:strRef>
              <c:f>'図3.2'!$C$5:$C$8</c:f>
              <c:strCache>
                <c:ptCount val="4"/>
                <c:pt idx="0">
                  <c:v>Original</c:v>
                </c:pt>
                <c:pt idx="1">
                  <c:v>Ar-GCIB</c:v>
                </c:pt>
                <c:pt idx="2">
                  <c:v>O2-GCIB</c:v>
                </c:pt>
                <c:pt idx="3">
                  <c:v>N2-GCIB</c:v>
                </c:pt>
              </c:strCache>
            </c:strRef>
          </c:cat>
          <c:val>
            <c:numRef>
              <c:f>'図3.2'!$D$5:$D$8</c:f>
              <c:numCache>
                <c:formatCode>General</c:formatCode>
                <c:ptCount val="4"/>
                <c:pt idx="0">
                  <c:v>105.5</c:v>
                </c:pt>
                <c:pt idx="1">
                  <c:v>118.9</c:v>
                </c:pt>
                <c:pt idx="2">
                  <c:v>112.7</c:v>
                </c:pt>
                <c:pt idx="3">
                  <c:v>88</c:v>
                </c:pt>
              </c:numCache>
            </c:numRef>
          </c:val>
          <c:extLst>
            <c:ext xmlns:c16="http://schemas.microsoft.com/office/drawing/2014/chart" uri="{C3380CC4-5D6E-409C-BE32-E72D297353CC}">
              <c16:uniqueId val="{00000008-74D4-4DE7-A3D4-35EA9D146743}"/>
            </c:ext>
          </c:extLst>
        </c:ser>
        <c:dLbls>
          <c:showLegendKey val="0"/>
          <c:showVal val="0"/>
          <c:showCatName val="0"/>
          <c:showSerName val="0"/>
          <c:showPercent val="0"/>
          <c:showBubbleSize val="0"/>
        </c:dLbls>
        <c:gapWidth val="219"/>
        <c:overlap val="-27"/>
        <c:axId val="1108842287"/>
        <c:axId val="1121341951"/>
      </c:barChart>
      <c:catAx>
        <c:axId val="1108842287"/>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メイリオ" panose="020B0604030504040204" pitchFamily="50" charset="-128"/>
                <a:cs typeface="Times New Roman" panose="02020603050405020304" pitchFamily="18" charset="0"/>
              </a:defRPr>
            </a:pPr>
            <a:endParaRPr lang="ja-JP"/>
          </a:p>
        </c:txPr>
        <c:crossAx val="1121341951"/>
        <c:crosses val="autoZero"/>
        <c:auto val="1"/>
        <c:lblAlgn val="ctr"/>
        <c:lblOffset val="100"/>
        <c:noMultiLvlLbl val="0"/>
      </c:catAx>
      <c:valAx>
        <c:axId val="1121341951"/>
        <c:scaling>
          <c:orientation val="minMax"/>
          <c:max val="140"/>
          <c:min val="60"/>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pPr>
                <a:r>
                  <a:rPr lang="en-US" sz="2400" dirty="0">
                    <a:solidFill>
                      <a:schemeClr val="tx1"/>
                    </a:solidFill>
                    <a:latin typeface="Times New Roman" panose="02020603050405020304" pitchFamily="18" charset="0"/>
                    <a:cs typeface="Times New Roman" panose="02020603050405020304" pitchFamily="18" charset="0"/>
                  </a:rPr>
                  <a:t>Contact angle(deg.)</a:t>
                </a:r>
                <a:endParaRPr lang="ja-JP" sz="2400"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1.0421550236479976E-2"/>
              <c:y val="0.21893108189051788"/>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メイリオ" panose="020B0604030504040204" pitchFamily="50" charset="-128"/>
                  <a:cs typeface="Times New Roman" panose="02020603050405020304" pitchFamily="18" charset="0"/>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Times New Roman" panose="02020603050405020304" pitchFamily="18" charset="0"/>
                <a:ea typeface="メイリオ" panose="020B0604030504040204" pitchFamily="50" charset="-128"/>
                <a:cs typeface="Times New Roman" panose="02020603050405020304" pitchFamily="18" charset="0"/>
              </a:defRPr>
            </a:pPr>
            <a:endParaRPr lang="ja-JP"/>
          </a:p>
        </c:txPr>
        <c:crossAx val="1108842287"/>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solidFill>
            <a:sysClr val="windowText" lastClr="000000"/>
          </a:solidFill>
          <a:latin typeface="メイリオ" panose="020B0604030504040204" pitchFamily="50" charset="-128"/>
          <a:ea typeface="メイリオ" panose="020B0604030504040204" pitchFamily="50" charset="-128"/>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37277420526407"/>
          <c:y val="2.1754676329533113E-2"/>
          <c:w val="0.85716701600094547"/>
          <c:h val="0.80223079388076102"/>
        </c:manualLayout>
      </c:layout>
      <c:scatterChart>
        <c:scatterStyle val="smoothMarker"/>
        <c:varyColors val="0"/>
        <c:ser>
          <c:idx val="0"/>
          <c:order val="0"/>
          <c:tx>
            <c:v>original</c:v>
          </c:tx>
          <c:spPr>
            <a:ln w="28575" cap="rnd">
              <a:solidFill>
                <a:schemeClr val="tx1"/>
              </a:solidFill>
              <a:prstDash val="solid"/>
              <a:round/>
            </a:ln>
            <a:effectLst/>
          </c:spPr>
          <c:marker>
            <c:symbol val="none"/>
          </c:marker>
          <c:xVal>
            <c:numRef>
              <c:f>N2重ね表示!$C$3:$C$303</c:f>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f>N2重ね表示!$F$3:$F$303</c:f>
              <c:numCache>
                <c:formatCode>General</c:formatCode>
                <c:ptCount val="301"/>
                <c:pt idx="0">
                  <c:v>53.802400000000262</c:v>
                </c:pt>
                <c:pt idx="1">
                  <c:v>83.754350000000102</c:v>
                </c:pt>
                <c:pt idx="2">
                  <c:v>35.517399999999952</c:v>
                </c:pt>
                <c:pt idx="3">
                  <c:v>-43.948249999999689</c:v>
                </c:pt>
                <c:pt idx="4">
                  <c:v>-13.144100000000321</c:v>
                </c:pt>
                <c:pt idx="5">
                  <c:v>-31.956349999999986</c:v>
                </c:pt>
                <c:pt idx="6">
                  <c:v>28.890500000000316</c:v>
                </c:pt>
                <c:pt idx="7">
                  <c:v>40.298449999999718</c:v>
                </c:pt>
                <c:pt idx="8">
                  <c:v>1.0032000000000494</c:v>
                </c:pt>
                <c:pt idx="9">
                  <c:v>90.5787499999999</c:v>
                </c:pt>
                <c:pt idx="10">
                  <c:v>-76.955099999999788</c:v>
                </c:pt>
                <c:pt idx="11">
                  <c:v>142.36475000000007</c:v>
                </c:pt>
                <c:pt idx="12">
                  <c:v>-25.474500000000035</c:v>
                </c:pt>
                <c:pt idx="13">
                  <c:v>5.031450000000234</c:v>
                </c:pt>
                <c:pt idx="14">
                  <c:v>-63.929900000000316</c:v>
                </c:pt>
                <c:pt idx="15">
                  <c:v>45.908349999999984</c:v>
                </c:pt>
                <c:pt idx="16">
                  <c:v>-81.38399999999973</c:v>
                </c:pt>
                <c:pt idx="17">
                  <c:v>-31.673549999999864</c:v>
                </c:pt>
                <c:pt idx="18">
                  <c:v>-20.095100000000002</c:v>
                </c:pt>
                <c:pt idx="19">
                  <c:v>78.713349999999878</c:v>
                </c:pt>
                <c:pt idx="20">
                  <c:v>-77.932699999999784</c:v>
                </c:pt>
                <c:pt idx="21">
                  <c:v>-107.51204999999993</c:v>
                </c:pt>
                <c:pt idx="22">
                  <c:v>13.277999999999906</c:v>
                </c:pt>
                <c:pt idx="23">
                  <c:v>-7.1038499999997953</c:v>
                </c:pt>
                <c:pt idx="24">
                  <c:v>4.2116999999996096</c:v>
                </c:pt>
                <c:pt idx="25">
                  <c:v>6.0813499999999294</c:v>
                </c:pt>
                <c:pt idx="26">
                  <c:v>26.921000000000276</c:v>
                </c:pt>
                <c:pt idx="27">
                  <c:v>7.6968500000000972</c:v>
                </c:pt>
                <c:pt idx="28">
                  <c:v>17.528099999999995</c:v>
                </c:pt>
                <c:pt idx="29">
                  <c:v>-80.978750000000161</c:v>
                </c:pt>
                <c:pt idx="30">
                  <c:v>-59.435899999999833</c:v>
                </c:pt>
                <c:pt idx="31">
                  <c:v>-18.866049999999518</c:v>
                </c:pt>
                <c:pt idx="32">
                  <c:v>-48.530600000000106</c:v>
                </c:pt>
                <c:pt idx="33">
                  <c:v>-67.50614999999982</c:v>
                </c:pt>
                <c:pt idx="34">
                  <c:v>-66.25449999999995</c:v>
                </c:pt>
                <c:pt idx="35">
                  <c:v>23.569549999999936</c:v>
                </c:pt>
                <c:pt idx="36">
                  <c:v>-74.006899999999746</c:v>
                </c:pt>
                <c:pt idx="37">
                  <c:v>15.987650000000087</c:v>
                </c:pt>
                <c:pt idx="38">
                  <c:v>-52.611500000000035</c:v>
                </c:pt>
                <c:pt idx="39">
                  <c:v>17.219749999999806</c:v>
                </c:pt>
                <c:pt idx="40">
                  <c:v>-111.06699999999989</c:v>
                </c:pt>
                <c:pt idx="41">
                  <c:v>-140.04964999999956</c:v>
                </c:pt>
                <c:pt idx="42">
                  <c:v>-79.060800000000143</c:v>
                </c:pt>
                <c:pt idx="43">
                  <c:v>-38.675549999999816</c:v>
                </c:pt>
                <c:pt idx="44">
                  <c:v>11.688300000000027</c:v>
                </c:pt>
                <c:pt idx="45">
                  <c:v>-65.959150000000136</c:v>
                </c:pt>
                <c:pt idx="46">
                  <c:v>-86.191899999999805</c:v>
                </c:pt>
                <c:pt idx="47">
                  <c:v>-55.430249999999944</c:v>
                </c:pt>
                <c:pt idx="48">
                  <c:v>-23.752499999999657</c:v>
                </c:pt>
                <c:pt idx="49">
                  <c:v>36.646949999999777</c:v>
                </c:pt>
                <c:pt idx="50">
                  <c:v>-161.6468999999999</c:v>
                </c:pt>
                <c:pt idx="51">
                  <c:v>-81.439249999999618</c:v>
                </c:pt>
                <c:pt idx="52">
                  <c:v>-30.862300000000175</c:v>
                </c:pt>
                <c:pt idx="53">
                  <c:v>-99.504049999999893</c:v>
                </c:pt>
                <c:pt idx="54">
                  <c:v>0.36969999999996617</c:v>
                </c:pt>
                <c:pt idx="55">
                  <c:v>-77.597350000000176</c:v>
                </c:pt>
                <c:pt idx="56">
                  <c:v>-166.53739999999985</c:v>
                </c:pt>
                <c:pt idx="57">
                  <c:v>-96.812749999999994</c:v>
                </c:pt>
                <c:pt idx="58">
                  <c:v>-105.49009999999964</c:v>
                </c:pt>
                <c:pt idx="59">
                  <c:v>-74.167350000000283</c:v>
                </c:pt>
                <c:pt idx="60">
                  <c:v>-163.00799999999995</c:v>
                </c:pt>
                <c:pt idx="61">
                  <c:v>-13.183949999999641</c:v>
                </c:pt>
                <c:pt idx="62">
                  <c:v>-61.491900000000214</c:v>
                </c:pt>
                <c:pt idx="63">
                  <c:v>-81.05704999999989</c:v>
                </c:pt>
                <c:pt idx="64">
                  <c:v>-109.78400000000005</c:v>
                </c:pt>
                <c:pt idx="65">
                  <c:v>-89.23544999999973</c:v>
                </c:pt>
                <c:pt idx="66">
                  <c:v>-78.466799999999864</c:v>
                </c:pt>
                <c:pt idx="67">
                  <c:v>-58.024749999999983</c:v>
                </c:pt>
                <c:pt idx="68">
                  <c:v>-195.3881999999997</c:v>
                </c:pt>
                <c:pt idx="69">
                  <c:v>-56.046950000000265</c:v>
                </c:pt>
                <c:pt idx="70">
                  <c:v>-114.04249999999996</c:v>
                </c:pt>
                <c:pt idx="71">
                  <c:v>-54.211249999999666</c:v>
                </c:pt>
                <c:pt idx="72">
                  <c:v>-162.54770000000025</c:v>
                </c:pt>
                <c:pt idx="73">
                  <c:v>-32.233549999999923</c:v>
                </c:pt>
                <c:pt idx="74">
                  <c:v>-11.748900000000106</c:v>
                </c:pt>
                <c:pt idx="75">
                  <c:v>-79.644949999999767</c:v>
                </c:pt>
                <c:pt idx="76">
                  <c:v>-109.39469999999992</c:v>
                </c:pt>
                <c:pt idx="77">
                  <c:v>-58.569150000000036</c:v>
                </c:pt>
                <c:pt idx="78">
                  <c:v>-27.914099999999735</c:v>
                </c:pt>
                <c:pt idx="79">
                  <c:v>-116.60565000000031</c:v>
                </c:pt>
                <c:pt idx="80">
                  <c:v>-146.24880000000002</c:v>
                </c:pt>
                <c:pt idx="81">
                  <c:v>-124.46444999999969</c:v>
                </c:pt>
                <c:pt idx="82">
                  <c:v>-84.306599999999833</c:v>
                </c:pt>
                <c:pt idx="83">
                  <c:v>-113.67984999999996</c:v>
                </c:pt>
                <c:pt idx="84">
                  <c:v>-171.56170000000012</c:v>
                </c:pt>
                <c:pt idx="85">
                  <c:v>-21.652449999999817</c:v>
                </c:pt>
                <c:pt idx="86">
                  <c:v>-50.862399999999923</c:v>
                </c:pt>
                <c:pt idx="87">
                  <c:v>-29.972950000000083</c:v>
                </c:pt>
                <c:pt idx="88">
                  <c:v>-68.849099999999737</c:v>
                </c:pt>
                <c:pt idx="89">
                  <c:v>-166.99375000000035</c:v>
                </c:pt>
                <c:pt idx="90">
                  <c:v>-47.787500000000023</c:v>
                </c:pt>
                <c:pt idx="91">
                  <c:v>-76.123949999999752</c:v>
                </c:pt>
                <c:pt idx="92">
                  <c:v>-84.893599999999878</c:v>
                </c:pt>
                <c:pt idx="93">
                  <c:v>-34.693050000000028</c:v>
                </c:pt>
                <c:pt idx="94">
                  <c:v>45.898099999999829</c:v>
                </c:pt>
                <c:pt idx="95">
                  <c:v>-52.005049999999812</c:v>
                </c:pt>
                <c:pt idx="96">
                  <c:v>-1.4067999999999756</c:v>
                </c:pt>
                <c:pt idx="97">
                  <c:v>48.729849999999885</c:v>
                </c:pt>
                <c:pt idx="98">
                  <c:v>9.7400000000001796</c:v>
                </c:pt>
                <c:pt idx="99">
                  <c:v>-8.9088499999999158</c:v>
                </c:pt>
                <c:pt idx="100">
                  <c:v>102.33569999999992</c:v>
                </c:pt>
                <c:pt idx="101">
                  <c:v>122.76345000000026</c:v>
                </c:pt>
                <c:pt idx="102">
                  <c:v>192.99950000000013</c:v>
                </c:pt>
                <c:pt idx="103">
                  <c:v>184.33645000000001</c:v>
                </c:pt>
                <c:pt idx="104">
                  <c:v>166.1420999999998</c:v>
                </c:pt>
                <c:pt idx="105">
                  <c:v>236.41365000000019</c:v>
                </c:pt>
                <c:pt idx="106">
                  <c:v>436.49340000000041</c:v>
                </c:pt>
                <c:pt idx="107">
                  <c:v>418.03624999999988</c:v>
                </c:pt>
                <c:pt idx="108">
                  <c:v>468.37890000000016</c:v>
                </c:pt>
                <c:pt idx="109">
                  <c:v>499.63765000000001</c:v>
                </c:pt>
                <c:pt idx="110">
                  <c:v>370.99579999999992</c:v>
                </c:pt>
                <c:pt idx="111">
                  <c:v>600.79155000000026</c:v>
                </c:pt>
                <c:pt idx="112">
                  <c:v>642.26340000000005</c:v>
                </c:pt>
                <c:pt idx="113">
                  <c:v>583.74234999999987</c:v>
                </c:pt>
                <c:pt idx="114">
                  <c:v>673.89309999999978</c:v>
                </c:pt>
                <c:pt idx="115">
                  <c:v>775.49995000000013</c:v>
                </c:pt>
                <c:pt idx="116">
                  <c:v>666.42490000000043</c:v>
                </c:pt>
                <c:pt idx="117">
                  <c:v>775.83704999999986</c:v>
                </c:pt>
                <c:pt idx="118">
                  <c:v>867.57880000000023</c:v>
                </c:pt>
                <c:pt idx="119">
                  <c:v>1029.8389500000001</c:v>
                </c:pt>
                <c:pt idx="120">
                  <c:v>1508.1573999999998</c:v>
                </c:pt>
                <c:pt idx="121">
                  <c:v>1641.4119500000002</c:v>
                </c:pt>
                <c:pt idx="122">
                  <c:v>1941.8964999999998</c:v>
                </c:pt>
                <c:pt idx="123">
                  <c:v>2721.6141500000003</c:v>
                </c:pt>
                <c:pt idx="124">
                  <c:v>3452.6029999999996</c:v>
                </c:pt>
                <c:pt idx="125">
                  <c:v>3876.1628499999997</c:v>
                </c:pt>
                <c:pt idx="126">
                  <c:v>4306.7541000000001</c:v>
                </c:pt>
                <c:pt idx="127">
                  <c:v>4756.0028499999999</c:v>
                </c:pt>
                <c:pt idx="128">
                  <c:v>6033.0287000000008</c:v>
                </c:pt>
                <c:pt idx="129">
                  <c:v>6352.8670500000007</c:v>
                </c:pt>
                <c:pt idx="130">
                  <c:v>6190.2906000000003</c:v>
                </c:pt>
                <c:pt idx="131">
                  <c:v>6050.0720499999998</c:v>
                </c:pt>
                <c:pt idx="132">
                  <c:v>6139.3777</c:v>
                </c:pt>
                <c:pt idx="133">
                  <c:v>5951.4745500000008</c:v>
                </c:pt>
                <c:pt idx="134">
                  <c:v>6171.0429999999997</c:v>
                </c:pt>
                <c:pt idx="135">
                  <c:v>5160.0077500000007</c:v>
                </c:pt>
                <c:pt idx="136">
                  <c:v>4414.3915000000006</c:v>
                </c:pt>
                <c:pt idx="137">
                  <c:v>3943.3491499999996</c:v>
                </c:pt>
                <c:pt idx="138">
                  <c:v>3146.8663999999999</c:v>
                </c:pt>
                <c:pt idx="139">
                  <c:v>2566.5200500000001</c:v>
                </c:pt>
                <c:pt idx="140">
                  <c:v>2075.8186000000001</c:v>
                </c:pt>
                <c:pt idx="141">
                  <c:v>1467.78755</c:v>
                </c:pt>
                <c:pt idx="142">
                  <c:v>1080.2821999999999</c:v>
                </c:pt>
                <c:pt idx="143">
                  <c:v>1059.3960500000003</c:v>
                </c:pt>
                <c:pt idx="144">
                  <c:v>950.29259999999977</c:v>
                </c:pt>
                <c:pt idx="145">
                  <c:v>751.5797500000001</c:v>
                </c:pt>
                <c:pt idx="146">
                  <c:v>632.32720000000029</c:v>
                </c:pt>
                <c:pt idx="147">
                  <c:v>702.78344999999968</c:v>
                </c:pt>
                <c:pt idx="148">
                  <c:v>555.22120000000007</c:v>
                </c:pt>
                <c:pt idx="149">
                  <c:v>574.98134999999991</c:v>
                </c:pt>
                <c:pt idx="150">
                  <c:v>505.57960000000026</c:v>
                </c:pt>
                <c:pt idx="151">
                  <c:v>427.54865000000007</c:v>
                </c:pt>
                <c:pt idx="152">
                  <c:v>625.98779999999999</c:v>
                </c:pt>
                <c:pt idx="153">
                  <c:v>359.5476500000002</c:v>
                </c:pt>
                <c:pt idx="154">
                  <c:v>230.58629999999971</c:v>
                </c:pt>
                <c:pt idx="155">
                  <c:v>439.66464999999994</c:v>
                </c:pt>
                <c:pt idx="156">
                  <c:v>430.81690000000026</c:v>
                </c:pt>
                <c:pt idx="157">
                  <c:v>312.18215000000021</c:v>
                </c:pt>
                <c:pt idx="158">
                  <c:v>332.46789999999999</c:v>
                </c:pt>
                <c:pt idx="159">
                  <c:v>394.07474999999988</c:v>
                </c:pt>
                <c:pt idx="160">
                  <c:v>185.24120000000016</c:v>
                </c:pt>
                <c:pt idx="161">
                  <c:v>274.78825000000006</c:v>
                </c:pt>
                <c:pt idx="162">
                  <c:v>77.247299999999882</c:v>
                </c:pt>
                <c:pt idx="163">
                  <c:v>107.27035000000024</c:v>
                </c:pt>
                <c:pt idx="164">
                  <c:v>187.9537999999996</c:v>
                </c:pt>
                <c:pt idx="165">
                  <c:v>139.04924999999992</c:v>
                </c:pt>
                <c:pt idx="166">
                  <c:v>90.09490000000028</c:v>
                </c:pt>
                <c:pt idx="167">
                  <c:v>11.60935000000012</c:v>
                </c:pt>
                <c:pt idx="168">
                  <c:v>230.702</c:v>
                </c:pt>
                <c:pt idx="169">
                  <c:v>152.58574999999985</c:v>
                </c:pt>
                <c:pt idx="170">
                  <c:v>44.142800000000136</c:v>
                </c:pt>
                <c:pt idx="171">
                  <c:v>74.286550000000034</c:v>
                </c:pt>
                <c:pt idx="172">
                  <c:v>75.410299999999893</c:v>
                </c:pt>
                <c:pt idx="173">
                  <c:v>56.335250000000201</c:v>
                </c:pt>
                <c:pt idx="174">
                  <c:v>17.068500000000029</c:v>
                </c:pt>
                <c:pt idx="175">
                  <c:v>97.375549999999919</c:v>
                </c:pt>
                <c:pt idx="176">
                  <c:v>19.230900000000247</c:v>
                </c:pt>
                <c:pt idx="177">
                  <c:v>99.466950000000111</c:v>
                </c:pt>
                <c:pt idx="178">
                  <c:v>-8.7984000000000719</c:v>
                </c:pt>
                <c:pt idx="179">
                  <c:v>111.57964999999979</c:v>
                </c:pt>
                <c:pt idx="180">
                  <c:v>172.80290000000014</c:v>
                </c:pt>
                <c:pt idx="181">
                  <c:v>92.513450000000432</c:v>
                </c:pt>
                <c:pt idx="182">
                  <c:v>14.439799999999821</c:v>
                </c:pt>
                <c:pt idx="183">
                  <c:v>35.045150000000149</c:v>
                </c:pt>
                <c:pt idx="184">
                  <c:v>95.600799999999992</c:v>
                </c:pt>
                <c:pt idx="185">
                  <c:v>126.61094999999989</c:v>
                </c:pt>
                <c:pt idx="186">
                  <c:v>67.855600000000209</c:v>
                </c:pt>
                <c:pt idx="187">
                  <c:v>88.965150000000051</c:v>
                </c:pt>
                <c:pt idx="188">
                  <c:v>118.64019999999994</c:v>
                </c:pt>
                <c:pt idx="189">
                  <c:v>20.332149999999785</c:v>
                </c:pt>
                <c:pt idx="190">
                  <c:v>51.179000000000087</c:v>
                </c:pt>
                <c:pt idx="191">
                  <c:v>-27.214249999999595</c:v>
                </c:pt>
                <c:pt idx="192">
                  <c:v>62.233499999999822</c:v>
                </c:pt>
                <c:pt idx="193">
                  <c:v>53.591650000000129</c:v>
                </c:pt>
                <c:pt idx="194">
                  <c:v>54.46690000000001</c:v>
                </c:pt>
                <c:pt idx="195">
                  <c:v>-23.933350000000161</c:v>
                </c:pt>
                <c:pt idx="196">
                  <c:v>46.423400000000186</c:v>
                </c:pt>
                <c:pt idx="197">
                  <c:v>57.504549999999995</c:v>
                </c:pt>
                <c:pt idx="198">
                  <c:v>127.76910000000032</c:v>
                </c:pt>
                <c:pt idx="199">
                  <c:v>9.4397499999997194</c:v>
                </c:pt>
                <c:pt idx="200">
                  <c:v>3.8000000000067757E-2</c:v>
                </c:pt>
                <c:pt idx="201">
                  <c:v>-28.639249999999635</c:v>
                </c:pt>
                <c:pt idx="202">
                  <c:v>61.291299999999751</c:v>
                </c:pt>
                <c:pt idx="203">
                  <c:v>62.03165000000007</c:v>
                </c:pt>
                <c:pt idx="204">
                  <c:v>-5.750800000000055</c:v>
                </c:pt>
                <c:pt idx="205">
                  <c:v>4.2651499999998066</c:v>
                </c:pt>
                <c:pt idx="206">
                  <c:v>-33.822699999999884</c:v>
                </c:pt>
                <c:pt idx="207">
                  <c:v>135.33375000000001</c:v>
                </c:pt>
                <c:pt idx="208">
                  <c:v>46.656500000000278</c:v>
                </c:pt>
                <c:pt idx="209">
                  <c:v>-11.062050000000283</c:v>
                </c:pt>
                <c:pt idx="210">
                  <c:v>-1.3302999999999656</c:v>
                </c:pt>
                <c:pt idx="211">
                  <c:v>-10.185149999999652</c:v>
                </c:pt>
                <c:pt idx="212">
                  <c:v>10.526799999999753</c:v>
                </c:pt>
                <c:pt idx="213">
                  <c:v>80.63495000000006</c:v>
                </c:pt>
                <c:pt idx="214">
                  <c:v>-6.7284000000000788</c:v>
                </c:pt>
                <c:pt idx="215">
                  <c:v>93.081450000000245</c:v>
                </c:pt>
                <c:pt idx="216">
                  <c:v>3.9212000000000842</c:v>
                </c:pt>
                <c:pt idx="217">
                  <c:v>-24.990450000000038</c:v>
                </c:pt>
                <c:pt idx="218">
                  <c:v>-63.987399999999724</c:v>
                </c:pt>
                <c:pt idx="219">
                  <c:v>-33.502750000000333</c:v>
                </c:pt>
                <c:pt idx="220">
                  <c:v>7.3937999999999988</c:v>
                </c:pt>
                <c:pt idx="221">
                  <c:v>-100.59454999999969</c:v>
                </c:pt>
                <c:pt idx="222">
                  <c:v>18.817599999999715</c:v>
                </c:pt>
                <c:pt idx="223">
                  <c:v>60.026650000000018</c:v>
                </c:pt>
                <c:pt idx="224">
                  <c:v>81.171799999999905</c:v>
                </c:pt>
                <c:pt idx="225">
                  <c:v>2.4376500000001897</c:v>
                </c:pt>
                <c:pt idx="226">
                  <c:v>12.787300000000073</c:v>
                </c:pt>
                <c:pt idx="227">
                  <c:v>43.840149999999937</c:v>
                </c:pt>
                <c:pt idx="228">
                  <c:v>-35.348499999999774</c:v>
                </c:pt>
                <c:pt idx="229">
                  <c:v>-63.969050000000351</c:v>
                </c:pt>
                <c:pt idx="230">
                  <c:v>-13.825300000000055</c:v>
                </c:pt>
                <c:pt idx="231">
                  <c:v>17.24175000000028</c:v>
                </c:pt>
                <c:pt idx="232">
                  <c:v>-11.669999999999874</c:v>
                </c:pt>
                <c:pt idx="233">
                  <c:v>-30.80895000000001</c:v>
                </c:pt>
                <c:pt idx="234">
                  <c:v>49.668599999999856</c:v>
                </c:pt>
                <c:pt idx="235">
                  <c:v>-58.518649999999838</c:v>
                </c:pt>
                <c:pt idx="236">
                  <c:v>61.312600000000032</c:v>
                </c:pt>
                <c:pt idx="237">
                  <c:v>52.812849999999912</c:v>
                </c:pt>
                <c:pt idx="238">
                  <c:v>-55.850299999999805</c:v>
                </c:pt>
                <c:pt idx="239">
                  <c:v>33.654249999999621</c:v>
                </c:pt>
                <c:pt idx="240">
                  <c:v>5.3745999999999299</c:v>
                </c:pt>
                <c:pt idx="241">
                  <c:v>-3.7572499999997717</c:v>
                </c:pt>
                <c:pt idx="242">
                  <c:v>-32.82519999999991</c:v>
                </c:pt>
                <c:pt idx="243">
                  <c:v>-21.814950000000039</c:v>
                </c:pt>
                <c:pt idx="244">
                  <c:v>28.215099999999808</c:v>
                </c:pt>
                <c:pt idx="245">
                  <c:v>-20.149749999999869</c:v>
                </c:pt>
                <c:pt idx="246">
                  <c:v>-39.444899999999564</c:v>
                </c:pt>
                <c:pt idx="247">
                  <c:v>21.572349999999858</c:v>
                </c:pt>
                <c:pt idx="248">
                  <c:v>-27.346399999999818</c:v>
                </c:pt>
                <c:pt idx="249">
                  <c:v>32.797350000000023</c:v>
                </c:pt>
                <c:pt idx="250">
                  <c:v>-15.858700000000113</c:v>
                </c:pt>
                <c:pt idx="251">
                  <c:v>-4.756149999999792</c:v>
                </c:pt>
                <c:pt idx="252">
                  <c:v>25.756900000000059</c:v>
                </c:pt>
                <c:pt idx="253">
                  <c:v>16.887749999999926</c:v>
                </c:pt>
                <c:pt idx="254">
                  <c:v>77.351099999999803</c:v>
                </c:pt>
                <c:pt idx="255">
                  <c:v>-1.1273499999998933</c:v>
                </c:pt>
                <c:pt idx="256">
                  <c:v>-0.83449999999959346</c:v>
                </c:pt>
                <c:pt idx="257">
                  <c:v>50.289349999999814</c:v>
                </c:pt>
                <c:pt idx="258">
                  <c:v>50.873400000000146</c:v>
                </c:pt>
                <c:pt idx="259">
                  <c:v>-27.299650000000014</c:v>
                </c:pt>
                <c:pt idx="260">
                  <c:v>82.694899999999848</c:v>
                </c:pt>
                <c:pt idx="261">
                  <c:v>53.854250000000178</c:v>
                </c:pt>
                <c:pt idx="262">
                  <c:v>74.67270000000002</c:v>
                </c:pt>
                <c:pt idx="263">
                  <c:v>-14.473349999999641</c:v>
                </c:pt>
                <c:pt idx="264">
                  <c:v>-3.3069000000002404</c:v>
                </c:pt>
                <c:pt idx="265">
                  <c:v>7.5399500000000614</c:v>
                </c:pt>
                <c:pt idx="266">
                  <c:v>68.152400000000398</c:v>
                </c:pt>
                <c:pt idx="267">
                  <c:v>48.722249999999804</c:v>
                </c:pt>
                <c:pt idx="268">
                  <c:v>39.91000000000011</c:v>
                </c:pt>
                <c:pt idx="269">
                  <c:v>-48.660850000000039</c:v>
                </c:pt>
                <c:pt idx="270">
                  <c:v>51.340899999999834</c:v>
                </c:pt>
                <c:pt idx="271">
                  <c:v>-7.329349999999863</c:v>
                </c:pt>
                <c:pt idx="272">
                  <c:v>-25.594699999999989</c:v>
                </c:pt>
                <c:pt idx="273">
                  <c:v>74.044750000000306</c:v>
                </c:pt>
                <c:pt idx="274">
                  <c:v>5.4099999999997124</c:v>
                </c:pt>
                <c:pt idx="275">
                  <c:v>26.129050000000035</c:v>
                </c:pt>
                <c:pt idx="276">
                  <c:v>36.684700000000362</c:v>
                </c:pt>
                <c:pt idx="277">
                  <c:v>37.815649999999749</c:v>
                </c:pt>
                <c:pt idx="278">
                  <c:v>58.64820000000006</c:v>
                </c:pt>
                <c:pt idx="279">
                  <c:v>0.34734999999992056</c:v>
                </c:pt>
                <c:pt idx="280">
                  <c:v>50.405800000000255</c:v>
                </c:pt>
                <c:pt idx="281">
                  <c:v>11.614850000000104</c:v>
                </c:pt>
                <c:pt idx="282">
                  <c:v>22.34809999999996</c:v>
                </c:pt>
                <c:pt idx="283">
                  <c:v>33.08135000000027</c:v>
                </c:pt>
                <c:pt idx="284">
                  <c:v>24.162499999999682</c:v>
                </c:pt>
                <c:pt idx="285">
                  <c:v>85.201149999999984</c:v>
                </c:pt>
                <c:pt idx="286">
                  <c:v>115.52240000000035</c:v>
                </c:pt>
                <c:pt idx="287">
                  <c:v>-3.2401500000002841</c:v>
                </c:pt>
                <c:pt idx="288">
                  <c:v>-11.988499999999959</c:v>
                </c:pt>
                <c:pt idx="289">
                  <c:v>28.481949999999898</c:v>
                </c:pt>
                <c:pt idx="290">
                  <c:v>88.923900000000231</c:v>
                </c:pt>
                <c:pt idx="291">
                  <c:v>60.523650000000089</c:v>
                </c:pt>
                <c:pt idx="292">
                  <c:v>21.136099999999942</c:v>
                </c:pt>
                <c:pt idx="293">
                  <c:v>32.572450000000259</c:v>
                </c:pt>
                <c:pt idx="294">
                  <c:v>102.70899999999966</c:v>
                </c:pt>
                <c:pt idx="295">
                  <c:v>53.477749999999958</c:v>
                </c:pt>
                <c:pt idx="296">
                  <c:v>54.921200000000283</c:v>
                </c:pt>
                <c:pt idx="297">
                  <c:v>85.299250000000143</c:v>
                </c:pt>
                <c:pt idx="298">
                  <c:v>36.643300000000011</c:v>
                </c:pt>
                <c:pt idx="299">
                  <c:v>27.845249999999879</c:v>
                </c:pt>
                <c:pt idx="300">
                  <c:v>117.56280000000021</c:v>
                </c:pt>
              </c:numCache>
            </c:numRef>
          </c:yVal>
          <c:smooth val="1"/>
          <c:extLst>
            <c:ext xmlns:c16="http://schemas.microsoft.com/office/drawing/2014/chart" uri="{C3380CC4-5D6E-409C-BE32-E72D297353CC}">
              <c16:uniqueId val="{00000000-DB7F-4656-A66C-E2D0B8E9D330}"/>
            </c:ext>
          </c:extLst>
        </c:ser>
        <c:ser>
          <c:idx val="2"/>
          <c:order val="2"/>
          <c:tx>
            <c:v>25 keV</c:v>
          </c:tx>
          <c:spPr>
            <a:ln w="28575" cap="rnd">
              <a:solidFill>
                <a:srgbClr val="FF0000"/>
              </a:solidFill>
              <a:round/>
            </a:ln>
            <a:effectLst/>
          </c:spPr>
          <c:marker>
            <c:symbol val="none"/>
          </c:marker>
          <c:xVal>
            <c:numRef>
              <c:f>N2重ね表示!$D$3:$D$303</c:f>
              <c:numCache>
                <c:formatCode>General</c:formatCode>
                <c:ptCount val="301"/>
                <c:pt idx="0">
                  <c:v>305.2</c:v>
                </c:pt>
                <c:pt idx="1">
                  <c:v>305.09999999999997</c:v>
                </c:pt>
                <c:pt idx="2">
                  <c:v>305</c:v>
                </c:pt>
                <c:pt idx="3">
                  <c:v>304.89999999999998</c:v>
                </c:pt>
                <c:pt idx="4">
                  <c:v>304.8</c:v>
                </c:pt>
                <c:pt idx="5">
                  <c:v>304.7</c:v>
                </c:pt>
                <c:pt idx="6">
                  <c:v>304.59999999999997</c:v>
                </c:pt>
                <c:pt idx="7">
                  <c:v>304.5</c:v>
                </c:pt>
                <c:pt idx="8">
                  <c:v>304.39999999999998</c:v>
                </c:pt>
                <c:pt idx="9">
                  <c:v>304.3</c:v>
                </c:pt>
                <c:pt idx="10">
                  <c:v>304.2</c:v>
                </c:pt>
                <c:pt idx="11">
                  <c:v>304.09999999999997</c:v>
                </c:pt>
                <c:pt idx="12">
                  <c:v>304</c:v>
                </c:pt>
                <c:pt idx="13">
                  <c:v>303.89999999999998</c:v>
                </c:pt>
                <c:pt idx="14">
                  <c:v>303.8</c:v>
                </c:pt>
                <c:pt idx="15">
                  <c:v>303.7</c:v>
                </c:pt>
                <c:pt idx="16">
                  <c:v>303.59999999999997</c:v>
                </c:pt>
                <c:pt idx="17">
                  <c:v>303.5</c:v>
                </c:pt>
                <c:pt idx="18">
                  <c:v>303.39999999999998</c:v>
                </c:pt>
                <c:pt idx="19">
                  <c:v>303.3</c:v>
                </c:pt>
                <c:pt idx="20">
                  <c:v>303.2</c:v>
                </c:pt>
                <c:pt idx="21">
                  <c:v>303.09999999999997</c:v>
                </c:pt>
                <c:pt idx="22">
                  <c:v>303</c:v>
                </c:pt>
                <c:pt idx="23">
                  <c:v>302.89999999999998</c:v>
                </c:pt>
                <c:pt idx="24">
                  <c:v>302.8</c:v>
                </c:pt>
                <c:pt idx="25">
                  <c:v>302.7</c:v>
                </c:pt>
                <c:pt idx="26">
                  <c:v>302.59999999999997</c:v>
                </c:pt>
                <c:pt idx="27">
                  <c:v>302.5</c:v>
                </c:pt>
                <c:pt idx="28">
                  <c:v>302.39999999999998</c:v>
                </c:pt>
                <c:pt idx="29">
                  <c:v>302.3</c:v>
                </c:pt>
                <c:pt idx="30">
                  <c:v>302.2</c:v>
                </c:pt>
                <c:pt idx="31">
                  <c:v>302.09999999999997</c:v>
                </c:pt>
                <c:pt idx="32">
                  <c:v>302</c:v>
                </c:pt>
                <c:pt idx="33">
                  <c:v>301.89999999999998</c:v>
                </c:pt>
                <c:pt idx="34">
                  <c:v>301.8</c:v>
                </c:pt>
                <c:pt idx="35">
                  <c:v>301.7</c:v>
                </c:pt>
                <c:pt idx="36">
                  <c:v>301.59999999999997</c:v>
                </c:pt>
                <c:pt idx="37">
                  <c:v>301.5</c:v>
                </c:pt>
                <c:pt idx="38">
                  <c:v>301.39999999999998</c:v>
                </c:pt>
                <c:pt idx="39">
                  <c:v>301.3</c:v>
                </c:pt>
                <c:pt idx="40">
                  <c:v>301.2</c:v>
                </c:pt>
                <c:pt idx="41">
                  <c:v>301.09999999999997</c:v>
                </c:pt>
                <c:pt idx="42">
                  <c:v>301</c:v>
                </c:pt>
                <c:pt idx="43">
                  <c:v>300.89999999999998</c:v>
                </c:pt>
                <c:pt idx="44">
                  <c:v>300.8</c:v>
                </c:pt>
                <c:pt idx="45">
                  <c:v>300.7</c:v>
                </c:pt>
                <c:pt idx="46">
                  <c:v>300.59999999999997</c:v>
                </c:pt>
                <c:pt idx="47">
                  <c:v>300.5</c:v>
                </c:pt>
                <c:pt idx="48">
                  <c:v>300.39999999999998</c:v>
                </c:pt>
                <c:pt idx="49">
                  <c:v>300.3</c:v>
                </c:pt>
                <c:pt idx="50">
                  <c:v>300.2</c:v>
                </c:pt>
                <c:pt idx="51">
                  <c:v>300.09999999999997</c:v>
                </c:pt>
                <c:pt idx="52">
                  <c:v>300</c:v>
                </c:pt>
                <c:pt idx="53">
                  <c:v>299.89999999999998</c:v>
                </c:pt>
                <c:pt idx="54">
                  <c:v>299.8</c:v>
                </c:pt>
                <c:pt idx="55">
                  <c:v>299.7</c:v>
                </c:pt>
                <c:pt idx="56">
                  <c:v>299.59999999999997</c:v>
                </c:pt>
                <c:pt idx="57">
                  <c:v>299.5</c:v>
                </c:pt>
                <c:pt idx="58">
                  <c:v>299.39999999999998</c:v>
                </c:pt>
                <c:pt idx="59">
                  <c:v>299.3</c:v>
                </c:pt>
                <c:pt idx="60">
                  <c:v>299.2</c:v>
                </c:pt>
                <c:pt idx="61">
                  <c:v>299.09999999999997</c:v>
                </c:pt>
                <c:pt idx="62">
                  <c:v>299</c:v>
                </c:pt>
                <c:pt idx="63">
                  <c:v>298.89999999999998</c:v>
                </c:pt>
                <c:pt idx="64">
                  <c:v>298.8</c:v>
                </c:pt>
                <c:pt idx="65">
                  <c:v>298.7</c:v>
                </c:pt>
                <c:pt idx="66">
                  <c:v>298.59999999999997</c:v>
                </c:pt>
                <c:pt idx="67">
                  <c:v>298.5</c:v>
                </c:pt>
                <c:pt idx="68">
                  <c:v>298.39999999999998</c:v>
                </c:pt>
                <c:pt idx="69">
                  <c:v>298.3</c:v>
                </c:pt>
                <c:pt idx="70">
                  <c:v>298.2</c:v>
                </c:pt>
                <c:pt idx="71">
                  <c:v>298.09999999999997</c:v>
                </c:pt>
                <c:pt idx="72">
                  <c:v>298</c:v>
                </c:pt>
                <c:pt idx="73">
                  <c:v>297.89999999999998</c:v>
                </c:pt>
                <c:pt idx="74">
                  <c:v>297.8</c:v>
                </c:pt>
                <c:pt idx="75">
                  <c:v>297.7</c:v>
                </c:pt>
                <c:pt idx="76">
                  <c:v>297.59999999999997</c:v>
                </c:pt>
                <c:pt idx="77">
                  <c:v>297.5</c:v>
                </c:pt>
                <c:pt idx="78">
                  <c:v>297.39999999999998</c:v>
                </c:pt>
                <c:pt idx="79">
                  <c:v>297.3</c:v>
                </c:pt>
                <c:pt idx="80">
                  <c:v>297.2</c:v>
                </c:pt>
                <c:pt idx="81">
                  <c:v>297.09999999999997</c:v>
                </c:pt>
                <c:pt idx="82">
                  <c:v>297</c:v>
                </c:pt>
                <c:pt idx="83">
                  <c:v>296.89999999999998</c:v>
                </c:pt>
                <c:pt idx="84">
                  <c:v>296.8</c:v>
                </c:pt>
                <c:pt idx="85">
                  <c:v>296.7</c:v>
                </c:pt>
                <c:pt idx="86">
                  <c:v>296.59999999999997</c:v>
                </c:pt>
                <c:pt idx="87">
                  <c:v>296.5</c:v>
                </c:pt>
                <c:pt idx="88">
                  <c:v>296.39999999999998</c:v>
                </c:pt>
                <c:pt idx="89">
                  <c:v>296.3</c:v>
                </c:pt>
                <c:pt idx="90">
                  <c:v>296.2</c:v>
                </c:pt>
                <c:pt idx="91">
                  <c:v>296.09999999999997</c:v>
                </c:pt>
                <c:pt idx="92">
                  <c:v>296</c:v>
                </c:pt>
                <c:pt idx="93">
                  <c:v>295.89999999999998</c:v>
                </c:pt>
                <c:pt idx="94">
                  <c:v>295.8</c:v>
                </c:pt>
                <c:pt idx="95">
                  <c:v>295.7</c:v>
                </c:pt>
                <c:pt idx="96">
                  <c:v>295.59999999999997</c:v>
                </c:pt>
                <c:pt idx="97">
                  <c:v>295.5</c:v>
                </c:pt>
                <c:pt idx="98">
                  <c:v>295.39999999999998</c:v>
                </c:pt>
                <c:pt idx="99">
                  <c:v>295.3</c:v>
                </c:pt>
                <c:pt idx="100">
                  <c:v>295.2</c:v>
                </c:pt>
                <c:pt idx="101">
                  <c:v>295.09999999999997</c:v>
                </c:pt>
                <c:pt idx="102">
                  <c:v>295</c:v>
                </c:pt>
                <c:pt idx="103">
                  <c:v>294.89999999999998</c:v>
                </c:pt>
                <c:pt idx="104">
                  <c:v>294.8</c:v>
                </c:pt>
                <c:pt idx="105">
                  <c:v>294.7</c:v>
                </c:pt>
                <c:pt idx="106">
                  <c:v>294.59999999999997</c:v>
                </c:pt>
                <c:pt idx="107">
                  <c:v>294.5</c:v>
                </c:pt>
                <c:pt idx="108">
                  <c:v>294.39999999999998</c:v>
                </c:pt>
                <c:pt idx="109">
                  <c:v>294.3</c:v>
                </c:pt>
                <c:pt idx="110">
                  <c:v>294.2</c:v>
                </c:pt>
                <c:pt idx="111">
                  <c:v>294.09999999999997</c:v>
                </c:pt>
                <c:pt idx="112">
                  <c:v>294</c:v>
                </c:pt>
                <c:pt idx="113">
                  <c:v>293.89999999999998</c:v>
                </c:pt>
                <c:pt idx="114">
                  <c:v>293.8</c:v>
                </c:pt>
                <c:pt idx="115">
                  <c:v>293.7</c:v>
                </c:pt>
                <c:pt idx="116">
                  <c:v>293.59999999999997</c:v>
                </c:pt>
                <c:pt idx="117">
                  <c:v>293.5</c:v>
                </c:pt>
                <c:pt idx="118">
                  <c:v>293.39999999999998</c:v>
                </c:pt>
                <c:pt idx="119">
                  <c:v>293.3</c:v>
                </c:pt>
                <c:pt idx="120">
                  <c:v>293.2</c:v>
                </c:pt>
                <c:pt idx="121">
                  <c:v>293.09999999999997</c:v>
                </c:pt>
                <c:pt idx="122">
                  <c:v>293</c:v>
                </c:pt>
                <c:pt idx="123">
                  <c:v>292.89999999999998</c:v>
                </c:pt>
                <c:pt idx="124">
                  <c:v>292.8</c:v>
                </c:pt>
                <c:pt idx="125">
                  <c:v>292.7</c:v>
                </c:pt>
                <c:pt idx="126">
                  <c:v>292.59999999999997</c:v>
                </c:pt>
                <c:pt idx="127">
                  <c:v>292.5</c:v>
                </c:pt>
                <c:pt idx="128">
                  <c:v>292.39999999999998</c:v>
                </c:pt>
                <c:pt idx="129">
                  <c:v>292.3</c:v>
                </c:pt>
                <c:pt idx="130">
                  <c:v>292.2</c:v>
                </c:pt>
                <c:pt idx="131">
                  <c:v>292.09999999999997</c:v>
                </c:pt>
                <c:pt idx="132">
                  <c:v>292</c:v>
                </c:pt>
                <c:pt idx="133">
                  <c:v>291.89999999999998</c:v>
                </c:pt>
                <c:pt idx="134">
                  <c:v>291.8</c:v>
                </c:pt>
                <c:pt idx="135">
                  <c:v>291.7</c:v>
                </c:pt>
                <c:pt idx="136">
                  <c:v>291.59999999999997</c:v>
                </c:pt>
                <c:pt idx="137">
                  <c:v>291.5</c:v>
                </c:pt>
                <c:pt idx="138">
                  <c:v>291.39999999999998</c:v>
                </c:pt>
                <c:pt idx="139">
                  <c:v>291.3</c:v>
                </c:pt>
                <c:pt idx="140">
                  <c:v>291.2</c:v>
                </c:pt>
                <c:pt idx="141">
                  <c:v>291.09999999999997</c:v>
                </c:pt>
                <c:pt idx="142">
                  <c:v>291</c:v>
                </c:pt>
                <c:pt idx="143">
                  <c:v>290.89999999999998</c:v>
                </c:pt>
                <c:pt idx="144">
                  <c:v>290.8</c:v>
                </c:pt>
                <c:pt idx="145">
                  <c:v>290.7</c:v>
                </c:pt>
                <c:pt idx="146">
                  <c:v>290.59999999999997</c:v>
                </c:pt>
                <c:pt idx="147">
                  <c:v>290.5</c:v>
                </c:pt>
                <c:pt idx="148">
                  <c:v>290.39999999999998</c:v>
                </c:pt>
                <c:pt idx="149">
                  <c:v>290.3</c:v>
                </c:pt>
                <c:pt idx="150">
                  <c:v>290.2</c:v>
                </c:pt>
                <c:pt idx="151">
                  <c:v>290.09999999999997</c:v>
                </c:pt>
                <c:pt idx="152">
                  <c:v>290</c:v>
                </c:pt>
                <c:pt idx="153">
                  <c:v>289.89999999999998</c:v>
                </c:pt>
                <c:pt idx="154">
                  <c:v>289.8</c:v>
                </c:pt>
                <c:pt idx="155">
                  <c:v>289.7</c:v>
                </c:pt>
                <c:pt idx="156">
                  <c:v>289.59999999999997</c:v>
                </c:pt>
                <c:pt idx="157">
                  <c:v>289.5</c:v>
                </c:pt>
                <c:pt idx="158">
                  <c:v>289.39999999999998</c:v>
                </c:pt>
                <c:pt idx="159">
                  <c:v>289.3</c:v>
                </c:pt>
                <c:pt idx="160">
                  <c:v>289.2</c:v>
                </c:pt>
                <c:pt idx="161">
                  <c:v>289.09999999999997</c:v>
                </c:pt>
                <c:pt idx="162">
                  <c:v>289</c:v>
                </c:pt>
                <c:pt idx="163">
                  <c:v>288.89999999999998</c:v>
                </c:pt>
                <c:pt idx="164">
                  <c:v>288.8</c:v>
                </c:pt>
                <c:pt idx="165">
                  <c:v>288.7</c:v>
                </c:pt>
                <c:pt idx="166">
                  <c:v>288.59999999999997</c:v>
                </c:pt>
                <c:pt idx="167">
                  <c:v>288.5</c:v>
                </c:pt>
                <c:pt idx="168">
                  <c:v>288.39999999999998</c:v>
                </c:pt>
                <c:pt idx="169">
                  <c:v>288.3</c:v>
                </c:pt>
                <c:pt idx="170">
                  <c:v>288.2</c:v>
                </c:pt>
                <c:pt idx="171">
                  <c:v>288.09999999999997</c:v>
                </c:pt>
                <c:pt idx="172">
                  <c:v>288</c:v>
                </c:pt>
                <c:pt idx="173">
                  <c:v>287.89999999999998</c:v>
                </c:pt>
                <c:pt idx="174">
                  <c:v>287.8</c:v>
                </c:pt>
                <c:pt idx="175">
                  <c:v>287.7</c:v>
                </c:pt>
                <c:pt idx="176">
                  <c:v>287.59999999999997</c:v>
                </c:pt>
                <c:pt idx="177">
                  <c:v>287.5</c:v>
                </c:pt>
                <c:pt idx="178">
                  <c:v>287.39999999999998</c:v>
                </c:pt>
                <c:pt idx="179">
                  <c:v>287.3</c:v>
                </c:pt>
                <c:pt idx="180">
                  <c:v>287.2</c:v>
                </c:pt>
                <c:pt idx="181">
                  <c:v>287.09999999999997</c:v>
                </c:pt>
                <c:pt idx="182">
                  <c:v>287</c:v>
                </c:pt>
                <c:pt idx="183">
                  <c:v>286.89999999999998</c:v>
                </c:pt>
                <c:pt idx="184">
                  <c:v>286.8</c:v>
                </c:pt>
                <c:pt idx="185">
                  <c:v>286.7</c:v>
                </c:pt>
                <c:pt idx="186">
                  <c:v>286.59999999999997</c:v>
                </c:pt>
                <c:pt idx="187">
                  <c:v>286.5</c:v>
                </c:pt>
                <c:pt idx="188">
                  <c:v>286.39999999999998</c:v>
                </c:pt>
                <c:pt idx="189">
                  <c:v>286.3</c:v>
                </c:pt>
                <c:pt idx="190">
                  <c:v>286.2</c:v>
                </c:pt>
                <c:pt idx="191">
                  <c:v>286.09999999999997</c:v>
                </c:pt>
                <c:pt idx="192">
                  <c:v>286</c:v>
                </c:pt>
                <c:pt idx="193">
                  <c:v>285.89999999999998</c:v>
                </c:pt>
                <c:pt idx="194">
                  <c:v>285.8</c:v>
                </c:pt>
                <c:pt idx="195">
                  <c:v>285.7</c:v>
                </c:pt>
                <c:pt idx="196">
                  <c:v>285.59999999999997</c:v>
                </c:pt>
                <c:pt idx="197">
                  <c:v>285.5</c:v>
                </c:pt>
                <c:pt idx="198">
                  <c:v>285.39999999999998</c:v>
                </c:pt>
                <c:pt idx="199">
                  <c:v>285.3</c:v>
                </c:pt>
                <c:pt idx="200">
                  <c:v>285.2</c:v>
                </c:pt>
                <c:pt idx="201">
                  <c:v>285.09999999999997</c:v>
                </c:pt>
                <c:pt idx="202">
                  <c:v>285</c:v>
                </c:pt>
                <c:pt idx="203">
                  <c:v>284.89999999999998</c:v>
                </c:pt>
                <c:pt idx="204">
                  <c:v>284.8</c:v>
                </c:pt>
                <c:pt idx="205">
                  <c:v>284.7</c:v>
                </c:pt>
                <c:pt idx="206">
                  <c:v>284.59999999999997</c:v>
                </c:pt>
                <c:pt idx="207">
                  <c:v>284.5</c:v>
                </c:pt>
                <c:pt idx="208">
                  <c:v>284.39999999999998</c:v>
                </c:pt>
                <c:pt idx="209">
                  <c:v>284.3</c:v>
                </c:pt>
                <c:pt idx="210">
                  <c:v>284.2</c:v>
                </c:pt>
                <c:pt idx="211">
                  <c:v>284.09999999999997</c:v>
                </c:pt>
                <c:pt idx="212">
                  <c:v>284</c:v>
                </c:pt>
                <c:pt idx="213">
                  <c:v>283.89999999999998</c:v>
                </c:pt>
                <c:pt idx="214">
                  <c:v>283.8</c:v>
                </c:pt>
                <c:pt idx="215">
                  <c:v>283.7</c:v>
                </c:pt>
                <c:pt idx="216">
                  <c:v>283.59999999999997</c:v>
                </c:pt>
                <c:pt idx="217">
                  <c:v>283.5</c:v>
                </c:pt>
                <c:pt idx="218">
                  <c:v>283.39999999999998</c:v>
                </c:pt>
                <c:pt idx="219">
                  <c:v>283.3</c:v>
                </c:pt>
                <c:pt idx="220">
                  <c:v>283.2</c:v>
                </c:pt>
                <c:pt idx="221">
                  <c:v>283.09999999999997</c:v>
                </c:pt>
                <c:pt idx="222">
                  <c:v>283</c:v>
                </c:pt>
                <c:pt idx="223">
                  <c:v>282.89999999999998</c:v>
                </c:pt>
                <c:pt idx="224">
                  <c:v>282.8</c:v>
                </c:pt>
                <c:pt idx="225">
                  <c:v>282.7</c:v>
                </c:pt>
                <c:pt idx="226">
                  <c:v>282.59999999999997</c:v>
                </c:pt>
                <c:pt idx="227">
                  <c:v>282.5</c:v>
                </c:pt>
                <c:pt idx="228">
                  <c:v>282.39999999999998</c:v>
                </c:pt>
                <c:pt idx="229">
                  <c:v>282.3</c:v>
                </c:pt>
                <c:pt idx="230">
                  <c:v>282.2</c:v>
                </c:pt>
                <c:pt idx="231">
                  <c:v>282.09999999999997</c:v>
                </c:pt>
                <c:pt idx="232">
                  <c:v>282</c:v>
                </c:pt>
                <c:pt idx="233">
                  <c:v>281.89999999999998</c:v>
                </c:pt>
                <c:pt idx="234">
                  <c:v>281.8</c:v>
                </c:pt>
                <c:pt idx="235">
                  <c:v>281.7</c:v>
                </c:pt>
                <c:pt idx="236">
                  <c:v>281.59999999999997</c:v>
                </c:pt>
                <c:pt idx="237">
                  <c:v>281.5</c:v>
                </c:pt>
                <c:pt idx="238">
                  <c:v>281.39999999999998</c:v>
                </c:pt>
                <c:pt idx="239">
                  <c:v>281.3</c:v>
                </c:pt>
                <c:pt idx="240">
                  <c:v>281.2</c:v>
                </c:pt>
                <c:pt idx="241">
                  <c:v>281.09999999999997</c:v>
                </c:pt>
                <c:pt idx="242">
                  <c:v>281</c:v>
                </c:pt>
                <c:pt idx="243">
                  <c:v>280.89999999999998</c:v>
                </c:pt>
                <c:pt idx="244">
                  <c:v>280.8</c:v>
                </c:pt>
                <c:pt idx="245">
                  <c:v>280.7</c:v>
                </c:pt>
                <c:pt idx="246">
                  <c:v>280.59999999999997</c:v>
                </c:pt>
                <c:pt idx="247">
                  <c:v>280.5</c:v>
                </c:pt>
                <c:pt idx="248">
                  <c:v>280.39999999999998</c:v>
                </c:pt>
                <c:pt idx="249">
                  <c:v>280.3</c:v>
                </c:pt>
                <c:pt idx="250">
                  <c:v>280.2</c:v>
                </c:pt>
                <c:pt idx="251">
                  <c:v>280.09999999999997</c:v>
                </c:pt>
                <c:pt idx="252">
                  <c:v>280</c:v>
                </c:pt>
                <c:pt idx="253">
                  <c:v>279.89999999999998</c:v>
                </c:pt>
                <c:pt idx="254">
                  <c:v>279.8</c:v>
                </c:pt>
                <c:pt idx="255">
                  <c:v>279.7</c:v>
                </c:pt>
                <c:pt idx="256">
                  <c:v>279.59999999999997</c:v>
                </c:pt>
                <c:pt idx="257">
                  <c:v>279.5</c:v>
                </c:pt>
                <c:pt idx="258">
                  <c:v>279.39999999999998</c:v>
                </c:pt>
                <c:pt idx="259">
                  <c:v>279.3</c:v>
                </c:pt>
                <c:pt idx="260">
                  <c:v>279.2</c:v>
                </c:pt>
                <c:pt idx="261">
                  <c:v>279.09999999999997</c:v>
                </c:pt>
                <c:pt idx="262">
                  <c:v>279</c:v>
                </c:pt>
                <c:pt idx="263">
                  <c:v>278.89999999999998</c:v>
                </c:pt>
                <c:pt idx="264">
                  <c:v>278.8</c:v>
                </c:pt>
                <c:pt idx="265">
                  <c:v>278.7</c:v>
                </c:pt>
                <c:pt idx="266">
                  <c:v>278.59999999999997</c:v>
                </c:pt>
                <c:pt idx="267">
                  <c:v>278.5</c:v>
                </c:pt>
                <c:pt idx="268">
                  <c:v>278.39999999999998</c:v>
                </c:pt>
                <c:pt idx="269">
                  <c:v>278.3</c:v>
                </c:pt>
                <c:pt idx="270">
                  <c:v>278.2</c:v>
                </c:pt>
                <c:pt idx="271">
                  <c:v>278.09999999999997</c:v>
                </c:pt>
                <c:pt idx="272">
                  <c:v>278</c:v>
                </c:pt>
                <c:pt idx="273">
                  <c:v>277.89999999999998</c:v>
                </c:pt>
                <c:pt idx="274">
                  <c:v>277.8</c:v>
                </c:pt>
                <c:pt idx="275">
                  <c:v>277.7</c:v>
                </c:pt>
                <c:pt idx="276">
                  <c:v>277.59999999999997</c:v>
                </c:pt>
                <c:pt idx="277">
                  <c:v>277.5</c:v>
                </c:pt>
                <c:pt idx="278">
                  <c:v>277.39999999999998</c:v>
                </c:pt>
                <c:pt idx="279">
                  <c:v>277.3</c:v>
                </c:pt>
                <c:pt idx="280">
                  <c:v>277.2</c:v>
                </c:pt>
                <c:pt idx="281">
                  <c:v>277.09999999999997</c:v>
                </c:pt>
                <c:pt idx="282">
                  <c:v>277</c:v>
                </c:pt>
                <c:pt idx="283">
                  <c:v>276.89999999999998</c:v>
                </c:pt>
                <c:pt idx="284">
                  <c:v>276.8</c:v>
                </c:pt>
                <c:pt idx="285">
                  <c:v>276.7</c:v>
                </c:pt>
                <c:pt idx="286">
                  <c:v>276.59999999999997</c:v>
                </c:pt>
                <c:pt idx="287">
                  <c:v>276.5</c:v>
                </c:pt>
                <c:pt idx="288">
                  <c:v>276.39999999999998</c:v>
                </c:pt>
                <c:pt idx="289">
                  <c:v>276.3</c:v>
                </c:pt>
                <c:pt idx="290">
                  <c:v>276.2</c:v>
                </c:pt>
                <c:pt idx="291">
                  <c:v>276.09999999999997</c:v>
                </c:pt>
                <c:pt idx="292">
                  <c:v>276</c:v>
                </c:pt>
                <c:pt idx="293">
                  <c:v>275.89999999999998</c:v>
                </c:pt>
                <c:pt idx="294">
                  <c:v>275.8</c:v>
                </c:pt>
                <c:pt idx="295">
                  <c:v>275.7</c:v>
                </c:pt>
                <c:pt idx="296">
                  <c:v>275.59999999999997</c:v>
                </c:pt>
                <c:pt idx="297">
                  <c:v>275.5</c:v>
                </c:pt>
                <c:pt idx="298">
                  <c:v>275.39999999999998</c:v>
                </c:pt>
                <c:pt idx="299">
                  <c:v>275.3</c:v>
                </c:pt>
                <c:pt idx="300">
                  <c:v>275.2</c:v>
                </c:pt>
              </c:numCache>
            </c:numRef>
          </c:xVal>
          <c:yVal>
            <c:numRef>
              <c:f>N2重ね表示!$H$3:$H$303</c:f>
              <c:numCache>
                <c:formatCode>General</c:formatCode>
                <c:ptCount val="301"/>
                <c:pt idx="0">
                  <c:v>164.50720000000001</c:v>
                </c:pt>
                <c:pt idx="1">
                  <c:v>106.17380000000037</c:v>
                </c:pt>
                <c:pt idx="2">
                  <c:v>127.39289999999983</c:v>
                </c:pt>
                <c:pt idx="3">
                  <c:v>276.74420000000021</c:v>
                </c:pt>
                <c:pt idx="4">
                  <c:v>39.497399999999743</c:v>
                </c:pt>
                <c:pt idx="5">
                  <c:v>70.389800000000037</c:v>
                </c:pt>
                <c:pt idx="6">
                  <c:v>42.617500000000064</c:v>
                </c:pt>
                <c:pt idx="7">
                  <c:v>261.27269999999999</c:v>
                </c:pt>
                <c:pt idx="8">
                  <c:v>94.089800000000309</c:v>
                </c:pt>
                <c:pt idx="9">
                  <c:v>114.50639999999976</c:v>
                </c:pt>
                <c:pt idx="10">
                  <c:v>37.075000000000159</c:v>
                </c:pt>
                <c:pt idx="11">
                  <c:v>295.31830000000014</c:v>
                </c:pt>
                <c:pt idx="12">
                  <c:v>-21.125999999999976</c:v>
                </c:pt>
                <c:pt idx="13">
                  <c:v>108.80059999999992</c:v>
                </c:pt>
                <c:pt idx="14">
                  <c:v>139.7426999999999</c:v>
                </c:pt>
                <c:pt idx="15">
                  <c:v>72.24029999999982</c:v>
                </c:pt>
                <c:pt idx="16">
                  <c:v>-6.4908999999997832</c:v>
                </c:pt>
                <c:pt idx="17">
                  <c:v>52.448399999999651</c:v>
                </c:pt>
                <c:pt idx="18">
                  <c:v>-174.1946999999999</c:v>
                </c:pt>
                <c:pt idx="19">
                  <c:v>134.63099999999952</c:v>
                </c:pt>
                <c:pt idx="20">
                  <c:v>-52.743600000000072</c:v>
                </c:pt>
                <c:pt idx="21">
                  <c:v>-21.382399999999677</c:v>
                </c:pt>
                <c:pt idx="22">
                  <c:v>-40.504200000000196</c:v>
                </c:pt>
                <c:pt idx="23">
                  <c:v>-19.370299999999816</c:v>
                </c:pt>
                <c:pt idx="24">
                  <c:v>-48.563100000000361</c:v>
                </c:pt>
                <c:pt idx="25">
                  <c:v>122.29380000000003</c:v>
                </c:pt>
                <c:pt idx="26">
                  <c:v>63.413500000000454</c:v>
                </c:pt>
                <c:pt idx="27">
                  <c:v>24.994899999999916</c:v>
                </c:pt>
                <c:pt idx="28">
                  <c:v>-33.743399999999724</c:v>
                </c:pt>
                <c:pt idx="29">
                  <c:v>-32.552700000000243</c:v>
                </c:pt>
                <c:pt idx="30">
                  <c:v>97.530100000000175</c:v>
                </c:pt>
                <c:pt idx="31">
                  <c:v>-51.215299999999957</c:v>
                </c:pt>
                <c:pt idx="32">
                  <c:v>-59.150899999999979</c:v>
                </c:pt>
                <c:pt idx="33">
                  <c:v>61.15199999999993</c:v>
                </c:pt>
                <c:pt idx="34">
                  <c:v>-7.7283000000001607</c:v>
                </c:pt>
                <c:pt idx="35">
                  <c:v>-65.245000000000232</c:v>
                </c:pt>
                <c:pt idx="36">
                  <c:v>104.2696000000002</c:v>
                </c:pt>
                <c:pt idx="37">
                  <c:v>-94.205800000000352</c:v>
                </c:pt>
                <c:pt idx="38">
                  <c:v>-22.993799999999965</c:v>
                </c:pt>
                <c:pt idx="39">
                  <c:v>8.637299999999982</c:v>
                </c:pt>
                <c:pt idx="40">
                  <c:v>18.911799999999914</c:v>
                </c:pt>
                <c:pt idx="41">
                  <c:v>-89.208599999999706</c:v>
                </c:pt>
                <c:pt idx="42">
                  <c:v>80.270499999999743</c:v>
                </c:pt>
                <c:pt idx="43">
                  <c:v>-116.36549999999988</c:v>
                </c:pt>
                <c:pt idx="44">
                  <c:v>-56.673300000000381</c:v>
                </c:pt>
                <c:pt idx="45">
                  <c:v>-104.75110000000001</c:v>
                </c:pt>
                <c:pt idx="46">
                  <c:v>-14.59729999999962</c:v>
                </c:pt>
                <c:pt idx="47">
                  <c:v>-32.142300000000148</c:v>
                </c:pt>
                <c:pt idx="48">
                  <c:v>-22.123499999999751</c:v>
                </c:pt>
                <c:pt idx="49">
                  <c:v>-10.3575000000003</c:v>
                </c:pt>
                <c:pt idx="50">
                  <c:v>-4.7999999999319698E-3</c:v>
                </c:pt>
                <c:pt idx="51">
                  <c:v>-108.21039999999999</c:v>
                </c:pt>
                <c:pt idx="52">
                  <c:v>-37.921700000000044</c:v>
                </c:pt>
                <c:pt idx="53">
                  <c:v>-46.446899999999687</c:v>
                </c:pt>
                <c:pt idx="54">
                  <c:v>-114.73060000000021</c:v>
                </c:pt>
                <c:pt idx="55">
                  <c:v>-134.0795999999998</c:v>
                </c:pt>
                <c:pt idx="56">
                  <c:v>-52.270999999999901</c:v>
                </c:pt>
                <c:pt idx="57">
                  <c:v>67.691000000000031</c:v>
                </c:pt>
                <c:pt idx="58">
                  <c:v>-41.132400000000018</c:v>
                </c:pt>
                <c:pt idx="59">
                  <c:v>-148.94740000000007</c:v>
                </c:pt>
                <c:pt idx="60">
                  <c:v>-38.814900000000137</c:v>
                </c:pt>
                <c:pt idx="61">
                  <c:v>-117.26909999999975</c:v>
                </c:pt>
                <c:pt idx="62">
                  <c:v>-155.82270000000028</c:v>
                </c:pt>
                <c:pt idx="63">
                  <c:v>-25.533899999999903</c:v>
                </c:pt>
                <c:pt idx="64">
                  <c:v>25.578699999999571</c:v>
                </c:pt>
                <c:pt idx="65">
                  <c:v>17.763699999999915</c:v>
                </c:pt>
                <c:pt idx="66">
                  <c:v>-22.068299999999681</c:v>
                </c:pt>
                <c:pt idx="67">
                  <c:v>-120.79230000000018</c:v>
                </c:pt>
                <c:pt idx="68">
                  <c:v>-50.468099999999822</c:v>
                </c:pt>
                <c:pt idx="69">
                  <c:v>-97.260300000000314</c:v>
                </c:pt>
                <c:pt idx="70">
                  <c:v>-17.504299999999944</c:v>
                </c:pt>
                <c:pt idx="71">
                  <c:v>-66.064899999999568</c:v>
                </c:pt>
                <c:pt idx="72">
                  <c:v>-26.081600000000094</c:v>
                </c:pt>
                <c:pt idx="73">
                  <c:v>-23.299999999999727</c:v>
                </c:pt>
                <c:pt idx="74">
                  <c:v>-72.776900000000239</c:v>
                </c:pt>
                <c:pt idx="75">
                  <c:v>-171.89149999999987</c:v>
                </c:pt>
                <c:pt idx="76">
                  <c:v>-170.60849999999994</c:v>
                </c:pt>
                <c:pt idx="77">
                  <c:v>-39.886500000000012</c:v>
                </c:pt>
                <c:pt idx="78">
                  <c:v>-68.198600000000056</c:v>
                </c:pt>
                <c:pt idx="79">
                  <c:v>-67.022100000000137</c:v>
                </c:pt>
                <c:pt idx="80">
                  <c:v>-46.839900000000227</c:v>
                </c:pt>
                <c:pt idx="81">
                  <c:v>24.464500000000157</c:v>
                </c:pt>
                <c:pt idx="82">
                  <c:v>-53.741100000000358</c:v>
                </c:pt>
                <c:pt idx="83">
                  <c:v>-92.933899999999937</c:v>
                </c:pt>
                <c:pt idx="84">
                  <c:v>-50.848300000000506</c:v>
                </c:pt>
                <c:pt idx="85">
                  <c:v>-0.85080000000010614</c:v>
                </c:pt>
                <c:pt idx="86">
                  <c:v>-29.773699999999735</c:v>
                </c:pt>
                <c:pt idx="87">
                  <c:v>-18.142600000000243</c:v>
                </c:pt>
                <c:pt idx="88">
                  <c:v>-47.292799999999886</c:v>
                </c:pt>
                <c:pt idx="89">
                  <c:v>13.422099999999602</c:v>
                </c:pt>
                <c:pt idx="90">
                  <c:v>-54.343200000000024</c:v>
                </c:pt>
                <c:pt idx="91">
                  <c:v>85.583400000000381</c:v>
                </c:pt>
                <c:pt idx="92">
                  <c:v>-22.565400000000125</c:v>
                </c:pt>
                <c:pt idx="93">
                  <c:v>17.858300000000213</c:v>
                </c:pt>
                <c:pt idx="94">
                  <c:v>-2.7700000000265845E-2</c:v>
                </c:pt>
                <c:pt idx="95">
                  <c:v>99.366100000000074</c:v>
                </c:pt>
                <c:pt idx="96">
                  <c:v>-17.454499999999996</c:v>
                </c:pt>
                <c:pt idx="97">
                  <c:v>81.648199999999974</c:v>
                </c:pt>
                <c:pt idx="98">
                  <c:v>34.04629999999986</c:v>
                </c:pt>
                <c:pt idx="99">
                  <c:v>35.023899999999799</c:v>
                </c:pt>
                <c:pt idx="100">
                  <c:v>-53.863499999999817</c:v>
                </c:pt>
                <c:pt idx="101">
                  <c:v>86.780400000000157</c:v>
                </c:pt>
                <c:pt idx="102">
                  <c:v>188.78790000000004</c:v>
                </c:pt>
                <c:pt idx="103">
                  <c:v>189.33939999999996</c:v>
                </c:pt>
                <c:pt idx="104">
                  <c:v>280.21049999999991</c:v>
                </c:pt>
                <c:pt idx="105">
                  <c:v>271.86289999999985</c:v>
                </c:pt>
                <c:pt idx="106">
                  <c:v>362.82630000000029</c:v>
                </c:pt>
                <c:pt idx="107">
                  <c:v>473.37079999999969</c:v>
                </c:pt>
                <c:pt idx="108">
                  <c:v>485.15100000000007</c:v>
                </c:pt>
                <c:pt idx="109">
                  <c:v>496.32749999999953</c:v>
                </c:pt>
                <c:pt idx="110">
                  <c:v>617.21989999999994</c:v>
                </c:pt>
                <c:pt idx="111">
                  <c:v>609.1777000000003</c:v>
                </c:pt>
                <c:pt idx="112">
                  <c:v>769.50899999999979</c:v>
                </c:pt>
                <c:pt idx="113">
                  <c:v>859.02360000000022</c:v>
                </c:pt>
                <c:pt idx="114">
                  <c:v>732.00409999999965</c:v>
                </c:pt>
                <c:pt idx="115">
                  <c:v>882.67640000000006</c:v>
                </c:pt>
                <c:pt idx="116">
                  <c:v>875.15260000000035</c:v>
                </c:pt>
                <c:pt idx="117">
                  <c:v>1063.6373999999998</c:v>
                </c:pt>
                <c:pt idx="118">
                  <c:v>867.12210000000027</c:v>
                </c:pt>
                <c:pt idx="119">
                  <c:v>866.99179999999978</c:v>
                </c:pt>
                <c:pt idx="120">
                  <c:v>786.86150000000021</c:v>
                </c:pt>
                <c:pt idx="121">
                  <c:v>760.91450000000009</c:v>
                </c:pt>
                <c:pt idx="122">
                  <c:v>1129.0867000000001</c:v>
                </c:pt>
                <c:pt idx="123">
                  <c:v>1241.7547</c:v>
                </c:pt>
                <c:pt idx="124">
                  <c:v>1243.194</c:v>
                </c:pt>
                <c:pt idx="125">
                  <c:v>1323.7881999999997</c:v>
                </c:pt>
                <c:pt idx="126">
                  <c:v>1604.5528000000002</c:v>
                </c:pt>
                <c:pt idx="127">
                  <c:v>1806.2832999999996</c:v>
                </c:pt>
                <c:pt idx="128">
                  <c:v>2187.7084</c:v>
                </c:pt>
                <c:pt idx="129">
                  <c:v>2430.9089999999997</c:v>
                </c:pt>
                <c:pt idx="130">
                  <c:v>2777.5542999999998</c:v>
                </c:pt>
                <c:pt idx="131">
                  <c:v>2840.2010000000005</c:v>
                </c:pt>
                <c:pt idx="132">
                  <c:v>3153.0678999999996</c:v>
                </c:pt>
                <c:pt idx="133">
                  <c:v>3572.0781999999999</c:v>
                </c:pt>
                <c:pt idx="134">
                  <c:v>3621.2092999999995</c:v>
                </c:pt>
                <c:pt idx="135">
                  <c:v>2996.1215999999999</c:v>
                </c:pt>
                <c:pt idx="136">
                  <c:v>2957.1063000000004</c:v>
                </c:pt>
                <c:pt idx="137">
                  <c:v>3155.6336999999999</c:v>
                </c:pt>
                <c:pt idx="138">
                  <c:v>2696.8031000000001</c:v>
                </c:pt>
                <c:pt idx="139">
                  <c:v>2271.2679999999996</c:v>
                </c:pt>
                <c:pt idx="140">
                  <c:v>2040.6476000000002</c:v>
                </c:pt>
                <c:pt idx="141">
                  <c:v>2082.0017000000003</c:v>
                </c:pt>
                <c:pt idx="142">
                  <c:v>1662.2833000000001</c:v>
                </c:pt>
                <c:pt idx="143">
                  <c:v>1514.8306</c:v>
                </c:pt>
                <c:pt idx="144">
                  <c:v>1363.4431999999999</c:v>
                </c:pt>
                <c:pt idx="145">
                  <c:v>1096.8284999999998</c:v>
                </c:pt>
                <c:pt idx="146">
                  <c:v>1056.3005000000001</c:v>
                </c:pt>
                <c:pt idx="147">
                  <c:v>680.26110000000006</c:v>
                </c:pt>
                <c:pt idx="148">
                  <c:v>957.60239999999999</c:v>
                </c:pt>
                <c:pt idx="149">
                  <c:v>851.58429999999998</c:v>
                </c:pt>
                <c:pt idx="150">
                  <c:v>1250.7082999999998</c:v>
                </c:pt>
                <c:pt idx="151">
                  <c:v>952.68740000000025</c:v>
                </c:pt>
                <c:pt idx="152">
                  <c:v>924.33969999999977</c:v>
                </c:pt>
                <c:pt idx="153">
                  <c:v>1064.9836</c:v>
                </c:pt>
                <c:pt idx="154">
                  <c:v>1016.6359999999995</c:v>
                </c:pt>
                <c:pt idx="155">
                  <c:v>1237.1804</c:v>
                </c:pt>
                <c:pt idx="156">
                  <c:v>1058.3001000000004</c:v>
                </c:pt>
                <c:pt idx="157">
                  <c:v>869.4268999999997</c:v>
                </c:pt>
                <c:pt idx="158">
                  <c:v>940.0921000000003</c:v>
                </c:pt>
                <c:pt idx="159">
                  <c:v>891.30409999999961</c:v>
                </c:pt>
                <c:pt idx="160">
                  <c:v>842.38120000000004</c:v>
                </c:pt>
                <c:pt idx="161">
                  <c:v>765.42560000000049</c:v>
                </c:pt>
                <c:pt idx="162">
                  <c:v>983.54099999999994</c:v>
                </c:pt>
                <c:pt idx="163">
                  <c:v>935.15790000000038</c:v>
                </c:pt>
                <c:pt idx="164">
                  <c:v>620.22649999999976</c:v>
                </c:pt>
                <c:pt idx="165">
                  <c:v>906.68000000000006</c:v>
                </c:pt>
                <c:pt idx="166">
                  <c:v>680.0014000000001</c:v>
                </c:pt>
                <c:pt idx="167">
                  <c:v>650.89380000000006</c:v>
                </c:pt>
                <c:pt idx="168">
                  <c:v>731.47370000000001</c:v>
                </c:pt>
                <c:pt idx="169">
                  <c:v>572.2453999999999</c:v>
                </c:pt>
                <c:pt idx="170">
                  <c:v>714.56539999999984</c:v>
                </c:pt>
                <c:pt idx="171">
                  <c:v>743.89530000000013</c:v>
                </c:pt>
                <c:pt idx="172">
                  <c:v>397.42269999999962</c:v>
                </c:pt>
                <c:pt idx="173">
                  <c:v>547.44870000000003</c:v>
                </c:pt>
                <c:pt idx="174">
                  <c:v>777.55979999999954</c:v>
                </c:pt>
                <c:pt idx="175">
                  <c:v>599.80169999999987</c:v>
                </c:pt>
                <c:pt idx="176">
                  <c:v>650.66570000000024</c:v>
                </c:pt>
                <c:pt idx="177">
                  <c:v>711.36639999999977</c:v>
                </c:pt>
                <c:pt idx="178">
                  <c:v>612.57130000000018</c:v>
                </c:pt>
                <c:pt idx="179">
                  <c:v>504.05319999999961</c:v>
                </c:pt>
                <c:pt idx="180">
                  <c:v>603.85900000000004</c:v>
                </c:pt>
                <c:pt idx="181">
                  <c:v>597.78410000000042</c:v>
                </c:pt>
                <c:pt idx="182">
                  <c:v>727.07139999999993</c:v>
                </c:pt>
                <c:pt idx="183">
                  <c:v>598.19820000000027</c:v>
                </c:pt>
                <c:pt idx="184">
                  <c:v>589.72279999999978</c:v>
                </c:pt>
                <c:pt idx="185">
                  <c:v>750.00440000000003</c:v>
                </c:pt>
                <c:pt idx="186">
                  <c:v>711.69230000000005</c:v>
                </c:pt>
                <c:pt idx="187">
                  <c:v>403.36599999999999</c:v>
                </c:pt>
                <c:pt idx="188">
                  <c:v>434.36489999999992</c:v>
                </c:pt>
                <c:pt idx="189">
                  <c:v>503.87949999999978</c:v>
                </c:pt>
                <c:pt idx="190">
                  <c:v>537.22929999999974</c:v>
                </c:pt>
                <c:pt idx="191">
                  <c:v>646.26100000000019</c:v>
                </c:pt>
                <c:pt idx="192">
                  <c:v>538.22580000000005</c:v>
                </c:pt>
                <c:pt idx="193">
                  <c:v>410.39670000000001</c:v>
                </c:pt>
                <c:pt idx="194">
                  <c:v>590.25929999999994</c:v>
                </c:pt>
                <c:pt idx="195">
                  <c:v>641.25829999999985</c:v>
                </c:pt>
                <c:pt idx="196">
                  <c:v>454.38790000000029</c:v>
                </c:pt>
                <c:pt idx="197">
                  <c:v>672.60279999999977</c:v>
                </c:pt>
                <c:pt idx="198">
                  <c:v>725.40570000000014</c:v>
                </c:pt>
                <c:pt idx="199">
                  <c:v>676.63899999999956</c:v>
                </c:pt>
                <c:pt idx="200">
                  <c:v>777.55279999999993</c:v>
                </c:pt>
                <c:pt idx="201">
                  <c:v>689.07020000000034</c:v>
                </c:pt>
                <c:pt idx="202">
                  <c:v>768.12319999999977</c:v>
                </c:pt>
                <c:pt idx="203">
                  <c:v>550.45020000000022</c:v>
                </c:pt>
                <c:pt idx="204">
                  <c:v>652.4576999999997</c:v>
                </c:pt>
                <c:pt idx="205">
                  <c:v>722.50500000000011</c:v>
                </c:pt>
                <c:pt idx="206">
                  <c:v>683.99400000000048</c:v>
                </c:pt>
                <c:pt idx="207">
                  <c:v>625.35519999999997</c:v>
                </c:pt>
                <c:pt idx="208">
                  <c:v>755.20360000000028</c:v>
                </c:pt>
                <c:pt idx="209">
                  <c:v>737.23239999999976</c:v>
                </c:pt>
                <c:pt idx="210">
                  <c:v>459.3819000000002</c:v>
                </c:pt>
                <c:pt idx="211">
                  <c:v>549.01720000000012</c:v>
                </c:pt>
                <c:pt idx="212">
                  <c:v>509.63980000000004</c:v>
                </c:pt>
                <c:pt idx="213">
                  <c:v>382.55639999999994</c:v>
                </c:pt>
                <c:pt idx="214">
                  <c:v>282.91609999999991</c:v>
                </c:pt>
                <c:pt idx="215">
                  <c:v>323.97899999999981</c:v>
                </c:pt>
                <c:pt idx="216">
                  <c:v>324.12570000000017</c:v>
                </c:pt>
                <c:pt idx="217">
                  <c:v>96.665799999999649</c:v>
                </c:pt>
                <c:pt idx="218">
                  <c:v>57.693200000000047</c:v>
                </c:pt>
                <c:pt idx="219">
                  <c:v>118.44359999999955</c:v>
                </c:pt>
                <c:pt idx="220">
                  <c:v>-2.480000000008431E-2</c:v>
                </c:pt>
                <c:pt idx="221">
                  <c:v>0.53390000000030113</c:v>
                </c:pt>
                <c:pt idx="222">
                  <c:v>21.660699999999792</c:v>
                </c:pt>
                <c:pt idx="223">
                  <c:v>-46.793499999999852</c:v>
                </c:pt>
                <c:pt idx="224">
                  <c:v>-16.590000000000373</c:v>
                </c:pt>
                <c:pt idx="225">
                  <c:v>-64.454699999999974</c:v>
                </c:pt>
                <c:pt idx="226">
                  <c:v>-23.952899999999602</c:v>
                </c:pt>
                <c:pt idx="227">
                  <c:v>-61.966700000000117</c:v>
                </c:pt>
                <c:pt idx="228">
                  <c:v>57.263800000000288</c:v>
                </c:pt>
                <c:pt idx="229">
                  <c:v>-119.76280000000027</c:v>
                </c:pt>
                <c:pt idx="230">
                  <c:v>20.014600000000115</c:v>
                </c:pt>
                <c:pt idx="231">
                  <c:v>-47.416799999999938</c:v>
                </c:pt>
                <c:pt idx="232">
                  <c:v>-17.206200000000024</c:v>
                </c:pt>
                <c:pt idx="233">
                  <c:v>-36.214400000000097</c:v>
                </c:pt>
                <c:pt idx="234">
                  <c:v>24.947899999999834</c:v>
                </c:pt>
                <c:pt idx="235">
                  <c:v>45.833299999999781</c:v>
                </c:pt>
                <c:pt idx="236">
                  <c:v>-32.208999999999861</c:v>
                </c:pt>
                <c:pt idx="237">
                  <c:v>18.207599999999616</c:v>
                </c:pt>
                <c:pt idx="238">
                  <c:v>-30.630099999999999</c:v>
                </c:pt>
                <c:pt idx="239">
                  <c:v>-68.871200000000073</c:v>
                </c:pt>
                <c:pt idx="240">
                  <c:v>-37.062500000000142</c:v>
                </c:pt>
                <c:pt idx="241">
                  <c:v>111.96200000000027</c:v>
                </c:pt>
                <c:pt idx="242">
                  <c:v>54.260699999999702</c:v>
                </c:pt>
                <c:pt idx="243">
                  <c:v>54.805100000000095</c:v>
                </c:pt>
                <c:pt idx="244">
                  <c:v>65.562599999999577</c:v>
                </c:pt>
                <c:pt idx="245">
                  <c:v>17.981999999999971</c:v>
                </c:pt>
                <c:pt idx="246">
                  <c:v>-31.082999999999657</c:v>
                </c:pt>
                <c:pt idx="247">
                  <c:v>-20.446200000000175</c:v>
                </c:pt>
                <c:pt idx="248">
                  <c:v>70.261600000000215</c:v>
                </c:pt>
                <c:pt idx="249">
                  <c:v>51.999199999999689</c:v>
                </c:pt>
                <c:pt idx="250">
                  <c:v>42.692700000000059</c:v>
                </c:pt>
                <c:pt idx="251">
                  <c:v>23.911900000000003</c:v>
                </c:pt>
                <c:pt idx="252">
                  <c:v>-24.663000000000068</c:v>
                </c:pt>
                <c:pt idx="253">
                  <c:v>-23.727999999999696</c:v>
                </c:pt>
                <c:pt idx="254">
                  <c:v>-22.949200000000218</c:v>
                </c:pt>
                <c:pt idx="255">
                  <c:v>29.100900000000166</c:v>
                </c:pt>
                <c:pt idx="256">
                  <c:v>49.304400000000101</c:v>
                </c:pt>
                <c:pt idx="257">
                  <c:v>20.310500000000047</c:v>
                </c:pt>
                <c:pt idx="258">
                  <c:v>-57.73180000000005</c:v>
                </c:pt>
                <c:pt idx="259">
                  <c:v>-16.953000000000117</c:v>
                </c:pt>
                <c:pt idx="260">
                  <c:v>-5.6699000000001831</c:v>
                </c:pt>
                <c:pt idx="261">
                  <c:v>65.02370000000019</c:v>
                </c:pt>
                <c:pt idx="262">
                  <c:v>-4.1123000000003174</c:v>
                </c:pt>
                <c:pt idx="263">
                  <c:v>-42.097699999999946</c:v>
                </c:pt>
                <c:pt idx="264">
                  <c:v>48.74499999999955</c:v>
                </c:pt>
                <c:pt idx="265">
                  <c:v>129.00529999999992</c:v>
                </c:pt>
                <c:pt idx="266">
                  <c:v>40.700300000000311</c:v>
                </c:pt>
                <c:pt idx="267">
                  <c:v>31.976199999999778</c:v>
                </c:pt>
                <c:pt idx="268">
                  <c:v>72.279200000000174</c:v>
                </c:pt>
                <c:pt idx="269">
                  <c:v>-45.280100000000346</c:v>
                </c:pt>
                <c:pt idx="270">
                  <c:v>-44.636199999999974</c:v>
                </c:pt>
                <c:pt idx="271">
                  <c:v>35.858500000000419</c:v>
                </c:pt>
                <c:pt idx="272">
                  <c:v>47.581899999999877</c:v>
                </c:pt>
                <c:pt idx="273">
                  <c:v>98.019700000000284</c:v>
                </c:pt>
                <c:pt idx="274">
                  <c:v>-19.695800000000247</c:v>
                </c:pt>
                <c:pt idx="275">
                  <c:v>70.550300000000135</c:v>
                </c:pt>
                <c:pt idx="276">
                  <c:v>41.88310000000007</c:v>
                </c:pt>
                <c:pt idx="277">
                  <c:v>32.860799999999983</c:v>
                </c:pt>
                <c:pt idx="278">
                  <c:v>73.959199999999925</c:v>
                </c:pt>
                <c:pt idx="279">
                  <c:v>-14.629900000000163</c:v>
                </c:pt>
                <c:pt idx="280">
                  <c:v>55.900299999999788</c:v>
                </c:pt>
                <c:pt idx="281">
                  <c:v>-2.4757999999998503</c:v>
                </c:pt>
                <c:pt idx="282">
                  <c:v>38.764699999999635</c:v>
                </c:pt>
                <c:pt idx="283">
                  <c:v>-39.966499999999996</c:v>
                </c:pt>
                <c:pt idx="284">
                  <c:v>10.407499999999487</c:v>
                </c:pt>
                <c:pt idx="285">
                  <c:v>61.690499999999872</c:v>
                </c:pt>
                <c:pt idx="286">
                  <c:v>92.902600000000234</c:v>
                </c:pt>
                <c:pt idx="287">
                  <c:v>24.576299999999748</c:v>
                </c:pt>
                <c:pt idx="288">
                  <c:v>164.28260000000012</c:v>
                </c:pt>
                <c:pt idx="289">
                  <c:v>67.433599999999586</c:v>
                </c:pt>
                <c:pt idx="290">
                  <c:v>117.0831</c:v>
                </c:pt>
                <c:pt idx="291">
                  <c:v>37.932900000000359</c:v>
                </c:pt>
                <c:pt idx="292">
                  <c:v>19.471599999999825</c:v>
                </c:pt>
                <c:pt idx="293">
                  <c:v>-8.4640999999997746</c:v>
                </c:pt>
                <c:pt idx="294">
                  <c:v>32.229499999999689</c:v>
                </c:pt>
                <c:pt idx="295">
                  <c:v>82.724200000000081</c:v>
                </c:pt>
                <c:pt idx="296">
                  <c:v>24.362400000000008</c:v>
                </c:pt>
                <c:pt idx="297">
                  <c:v>35.247699999999952</c:v>
                </c:pt>
                <c:pt idx="298">
                  <c:v>75.927100000000337</c:v>
                </c:pt>
                <c:pt idx="299">
                  <c:v>77.004199999999798</c:v>
                </c:pt>
                <c:pt idx="300">
                  <c:v>19.040100000000194</c:v>
                </c:pt>
              </c:numCache>
            </c:numRef>
          </c:yVal>
          <c:smooth val="1"/>
          <c:extLst>
            <c:ext xmlns:c16="http://schemas.microsoft.com/office/drawing/2014/chart" uri="{C3380CC4-5D6E-409C-BE32-E72D297353CC}">
              <c16:uniqueId val="{00000001-DB7F-4656-A66C-E2D0B8E9D330}"/>
            </c:ext>
          </c:extLst>
        </c:ser>
        <c:dLbls>
          <c:showLegendKey val="0"/>
          <c:showVal val="0"/>
          <c:showCatName val="0"/>
          <c:showSerName val="0"/>
          <c:showPercent val="0"/>
          <c:showBubbleSize val="0"/>
        </c:dLbls>
        <c:axId val="535562768"/>
        <c:axId val="1399685551"/>
        <c:extLst>
          <c:ext xmlns:c15="http://schemas.microsoft.com/office/drawing/2012/chart" uri="{02D57815-91ED-43cb-92C2-25804820EDAC}">
            <c15:filteredScatterSeries>
              <c15:ser>
                <c:idx val="1"/>
                <c:order val="1"/>
                <c:tx>
                  <c:v>15 keV</c:v>
                </c:tx>
                <c:spPr>
                  <a:ln w="28575" cap="rnd">
                    <a:solidFill>
                      <a:schemeClr val="accent2"/>
                    </a:solidFill>
                    <a:round/>
                  </a:ln>
                  <a:effectLst/>
                </c:spPr>
                <c:marker>
                  <c:symbol val="none"/>
                </c:marker>
                <c:xVal>
                  <c:numRef>
                    <c:extLst>
                      <c:ext uri="{02D57815-91ED-43cb-92C2-25804820EDAC}">
                        <c15:formulaRef>
                          <c15:sqref>N2重ね表示!$C$3:$C$303</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c:ext uri="{02D57815-91ED-43cb-92C2-25804820EDAC}">
                        <c15:formulaRef>
                          <c15:sqref>N2重ね表示!$G$3:$G$303</c15:sqref>
                        </c15:formulaRef>
                      </c:ext>
                    </c:extLst>
                    <c:numCache>
                      <c:formatCode>General</c:formatCode>
                      <c:ptCount val="301"/>
                      <c:pt idx="0">
                        <c:v>81.300800000000038</c:v>
                      </c:pt>
                      <c:pt idx="1">
                        <c:v>70.673700000000053</c:v>
                      </c:pt>
                      <c:pt idx="2">
                        <c:v>90.577899999999829</c:v>
                      </c:pt>
                      <c:pt idx="3">
                        <c:v>95.518900000000031</c:v>
                      </c:pt>
                      <c:pt idx="4">
                        <c:v>123.79809999999981</c:v>
                      </c:pt>
                      <c:pt idx="5">
                        <c:v>60.725000000000023</c:v>
                      </c:pt>
                      <c:pt idx="6">
                        <c:v>20.944500000000062</c:v>
                      </c:pt>
                      <c:pt idx="7">
                        <c:v>69.51339999999982</c:v>
                      </c:pt>
                      <c:pt idx="8">
                        <c:v>74.573800000000062</c:v>
                      </c:pt>
                      <c:pt idx="9">
                        <c:v>11.543299999999817</c:v>
                      </c:pt>
                      <c:pt idx="10">
                        <c:v>15.796900000000051</c:v>
                      </c:pt>
                      <c:pt idx="11">
                        <c:v>123.61300000000006</c:v>
                      </c:pt>
                      <c:pt idx="12">
                        <c:v>49.366599999999835</c:v>
                      </c:pt>
                      <c:pt idx="13">
                        <c:v>168.94690000000003</c:v>
                      </c:pt>
                      <c:pt idx="14">
                        <c:v>26.305499999999824</c:v>
                      </c:pt>
                      <c:pt idx="15">
                        <c:v>38.167100000000062</c:v>
                      </c:pt>
                      <c:pt idx="16">
                        <c:v>-40.062299999999937</c:v>
                      </c:pt>
                      <c:pt idx="17">
                        <c:v>99.463999999999828</c:v>
                      </c:pt>
                      <c:pt idx="18">
                        <c:v>-42.827799999999968</c:v>
                      </c:pt>
                      <c:pt idx="19">
                        <c:v>72.536599999999794</c:v>
                      </c:pt>
                      <c:pt idx="20">
                        <c:v>-1.3944999999999936</c:v>
                      </c:pt>
                      <c:pt idx="21">
                        <c:v>121.61470000000003</c:v>
                      </c:pt>
                      <c:pt idx="22">
                        <c:v>-20.452699999999993</c:v>
                      </c:pt>
                      <c:pt idx="23">
                        <c:v>59.343500000000006</c:v>
                      </c:pt>
                      <c:pt idx="24">
                        <c:v>52.329999999999814</c:v>
                      </c:pt>
                      <c:pt idx="25">
                        <c:v>36.333600000000047</c:v>
                      </c:pt>
                      <c:pt idx="26">
                        <c:v>-18.480999999999995</c:v>
                      </c:pt>
                      <c:pt idx="27">
                        <c:v>22.022600000000011</c:v>
                      </c:pt>
                      <c:pt idx="28">
                        <c:v>66.276200000000017</c:v>
                      </c:pt>
                      <c:pt idx="29">
                        <c:v>75.333799999999769</c:v>
                      </c:pt>
                      <c:pt idx="30">
                        <c:v>99.246500000000026</c:v>
                      </c:pt>
                      <c:pt idx="31">
                        <c:v>49.139200000000017</c:v>
                      </c:pt>
                      <c:pt idx="32">
                        <c:v>116.86160000000001</c:v>
                      </c:pt>
                      <c:pt idx="33">
                        <c:v>2.1578000000000088</c:v>
                      </c:pt>
                      <c:pt idx="34">
                        <c:v>45.63579999999979</c:v>
                      </c:pt>
                      <c:pt idx="35">
                        <c:v>-37.113499999999988</c:v>
                      </c:pt>
                      <c:pt idx="36">
                        <c:v>-36.655300000000011</c:v>
                      </c:pt>
                      <c:pt idx="37">
                        <c:v>-47.182999999999993</c:v>
                      </c:pt>
                      <c:pt idx="38">
                        <c:v>20.175700000000006</c:v>
                      </c:pt>
                      <c:pt idx="39">
                        <c:v>-54.207100000000196</c:v>
                      </c:pt>
                      <c:pt idx="40">
                        <c:v>-26.351200000000006</c:v>
                      </c:pt>
                      <c:pt idx="41">
                        <c:v>-9.2594999999997754</c:v>
                      </c:pt>
                      <c:pt idx="42">
                        <c:v>-5.0201999999999884</c:v>
                      </c:pt>
                      <c:pt idx="43">
                        <c:v>-32.320600000000013</c:v>
                      </c:pt>
                      <c:pt idx="44">
                        <c:v>-43.226100000000201</c:v>
                      </c:pt>
                      <c:pt idx="45">
                        <c:v>-23.600300000000004</c:v>
                      </c:pt>
                      <c:pt idx="46">
                        <c:v>-22.037099999999782</c:v>
                      </c:pt>
                      <c:pt idx="47">
                        <c:v>21.821599999999989</c:v>
                      </c:pt>
                      <c:pt idx="48">
                        <c:v>-33.220199999999977</c:v>
                      </c:pt>
                      <c:pt idx="49">
                        <c:v>55.141299999999774</c:v>
                      </c:pt>
                      <c:pt idx="50">
                        <c:v>4.2244000000000028</c:v>
                      </c:pt>
                      <c:pt idx="51">
                        <c:v>-70.987899999999769</c:v>
                      </c:pt>
                      <c:pt idx="52">
                        <c:v>4.8879000000000019</c:v>
                      </c:pt>
                      <c:pt idx="53">
                        <c:v>-25.86990000000003</c:v>
                      </c:pt>
                      <c:pt idx="54">
                        <c:v>-1.7499000000002525</c:v>
                      </c:pt>
                      <c:pt idx="55">
                        <c:v>18.509399999999971</c:v>
                      </c:pt>
                      <c:pt idx="56">
                        <c:v>-59.702899999999772</c:v>
                      </c:pt>
                      <c:pt idx="57">
                        <c:v>-7.8668999999999869</c:v>
                      </c:pt>
                      <c:pt idx="58">
                        <c:v>-47.246899999999982</c:v>
                      </c:pt>
                      <c:pt idx="59">
                        <c:v>-38.359800000000234</c:v>
                      </c:pt>
                      <c:pt idx="60">
                        <c:v>-53.890300000000025</c:v>
                      </c:pt>
                      <c:pt idx="61">
                        <c:v>-41.122499999999775</c:v>
                      </c:pt>
                      <c:pt idx="62">
                        <c:v>-48.812099999999987</c:v>
                      </c:pt>
                      <c:pt idx="63">
                        <c:v>-60.146600000000007</c:v>
                      </c:pt>
                      <c:pt idx="64">
                        <c:v>-83.625900000000229</c:v>
                      </c:pt>
                      <c:pt idx="65">
                        <c:v>-58.528600000000012</c:v>
                      </c:pt>
                      <c:pt idx="66">
                        <c:v>-46.524999999999807</c:v>
                      </c:pt>
                      <c:pt idx="67">
                        <c:v>-17.652100000000019</c:v>
                      </c:pt>
                      <c:pt idx="68">
                        <c:v>15.183899999999994</c:v>
                      </c:pt>
                      <c:pt idx="69">
                        <c:v>-44.531300000000272</c:v>
                      </c:pt>
                      <c:pt idx="70">
                        <c:v>-87.701000000000022</c:v>
                      </c:pt>
                      <c:pt idx="71">
                        <c:v>-31.310999999999808</c:v>
                      </c:pt>
                      <c:pt idx="72">
                        <c:v>-18.495000000000005</c:v>
                      </c:pt>
                      <c:pt idx="73">
                        <c:v>-10.534000000000049</c:v>
                      </c:pt>
                      <c:pt idx="74">
                        <c:v>-72.700900000000246</c:v>
                      </c:pt>
                      <c:pt idx="75">
                        <c:v>30.495899999999949</c:v>
                      </c:pt>
                      <c:pt idx="76">
                        <c:v>8.1217000000002031</c:v>
                      </c:pt>
                      <c:pt idx="77">
                        <c:v>-79.150300000000016</c:v>
                      </c:pt>
                      <c:pt idx="78">
                        <c:v>-19.19500000000005</c:v>
                      </c:pt>
                      <c:pt idx="79">
                        <c:v>-58.373300000000256</c:v>
                      </c:pt>
                      <c:pt idx="80">
                        <c:v>-57.972000000000037</c:v>
                      </c:pt>
                      <c:pt idx="81">
                        <c:v>-108.56779999999981</c:v>
                      </c:pt>
                      <c:pt idx="82">
                        <c:v>-0.94490000000001828</c:v>
                      </c:pt>
                      <c:pt idx="83">
                        <c:v>-11.631700000000023</c:v>
                      </c:pt>
                      <c:pt idx="84">
                        <c:v>-19.642300000000262</c:v>
                      </c:pt>
                      <c:pt idx="85">
                        <c:v>-70.473900000000043</c:v>
                      </c:pt>
                      <c:pt idx="86">
                        <c:v>-50.029999999999802</c:v>
                      </c:pt>
                      <c:pt idx="87">
                        <c:v>-9.7537000000000376</c:v>
                      </c:pt>
                      <c:pt idx="88">
                        <c:v>-44.716000000000037</c:v>
                      </c:pt>
                      <c:pt idx="89">
                        <c:v>-64.186800000000034</c:v>
                      </c:pt>
                      <c:pt idx="90">
                        <c:v>-51.552600000000041</c:v>
                      </c:pt>
                      <c:pt idx="91">
                        <c:v>-7.5744999999998299</c:v>
                      </c:pt>
                      <c:pt idx="92">
                        <c:v>-62.16760000000005</c:v>
                      </c:pt>
                      <c:pt idx="93">
                        <c:v>-69.797500000000042</c:v>
                      </c:pt>
                      <c:pt idx="94">
                        <c:v>-13.257000000000062</c:v>
                      </c:pt>
                      <c:pt idx="95">
                        <c:v>-11.957900000000052</c:v>
                      </c:pt>
                      <c:pt idx="96">
                        <c:v>107.49450000000019</c:v>
                      </c:pt>
                      <c:pt idx="97">
                        <c:v>44.304899999999975</c:v>
                      </c:pt>
                      <c:pt idx="98">
                        <c:v>33.782899999999927</c:v>
                      </c:pt>
                      <c:pt idx="99">
                        <c:v>65.726899999999944</c:v>
                      </c:pt>
                      <c:pt idx="100">
                        <c:v>126.38949999999994</c:v>
                      </c:pt>
                      <c:pt idx="101">
                        <c:v>130.9528000000002</c:v>
                      </c:pt>
                      <c:pt idx="102">
                        <c:v>215.76039999999995</c:v>
                      </c:pt>
                      <c:pt idx="103">
                        <c:v>207.81219999999996</c:v>
                      </c:pt>
                      <c:pt idx="104">
                        <c:v>129.64539999999994</c:v>
                      </c:pt>
                      <c:pt idx="105">
                        <c:v>273.34779999999989</c:v>
                      </c:pt>
                      <c:pt idx="106">
                        <c:v>346.04740000000015</c:v>
                      </c:pt>
                      <c:pt idx="107">
                        <c:v>402.90039999999999</c:v>
                      </c:pt>
                      <c:pt idx="108">
                        <c:v>411.37560000000019</c:v>
                      </c:pt>
                      <c:pt idx="109">
                        <c:v>578.96439999999996</c:v>
                      </c:pt>
                      <c:pt idx="110">
                        <c:v>601.24929999999995</c:v>
                      </c:pt>
                      <c:pt idx="111">
                        <c:v>604.83240000000012</c:v>
                      </c:pt>
                      <c:pt idx="112">
                        <c:v>546.16549999999995</c:v>
                      </c:pt>
                      <c:pt idx="113">
                        <c:v>733.72030000000018</c:v>
                      </c:pt>
                      <c:pt idx="114">
                        <c:v>587.43689999999992</c:v>
                      </c:pt>
                      <c:pt idx="115">
                        <c:v>635.98879999999997</c:v>
                      </c:pt>
                      <c:pt idx="116">
                        <c:v>780.14860000000022</c:v>
                      </c:pt>
                      <c:pt idx="117">
                        <c:v>884.07269999999994</c:v>
                      </c:pt>
                      <c:pt idx="118">
                        <c:v>949.54500000000007</c:v>
                      </c:pt>
                      <c:pt idx="119">
                        <c:v>1014.6650999999999</c:v>
                      </c:pt>
                      <c:pt idx="120">
                        <c:v>1334.2992999999999</c:v>
                      </c:pt>
                      <c:pt idx="121">
                        <c:v>1630.7859000000001</c:v>
                      </c:pt>
                      <c:pt idx="122">
                        <c:v>1776.5679</c:v>
                      </c:pt>
                      <c:pt idx="123">
                        <c:v>2188.2504000000004</c:v>
                      </c:pt>
                      <c:pt idx="124">
                        <c:v>2637.5551999999998</c:v>
                      </c:pt>
                      <c:pt idx="125">
                        <c:v>3371.3825999999999</c:v>
                      </c:pt>
                      <c:pt idx="126">
                        <c:v>4140.3692000000001</c:v>
                      </c:pt>
                      <c:pt idx="127">
                        <c:v>4563.1454999999996</c:v>
                      </c:pt>
                      <c:pt idx="128">
                        <c:v>4991.4502000000002</c:v>
                      </c:pt>
                      <c:pt idx="129">
                        <c:v>5595.1298999999999</c:v>
                      </c:pt>
                      <c:pt idx="130">
                        <c:v>5779.8465999999999</c:v>
                      </c:pt>
                      <c:pt idx="131">
                        <c:v>5722.8870999999999</c:v>
                      </c:pt>
                      <c:pt idx="132">
                        <c:v>6136.1178999999993</c:v>
                      </c:pt>
                      <c:pt idx="133">
                        <c:v>5866.2806</c:v>
                      </c:pt>
                      <c:pt idx="134">
                        <c:v>5177.0199999999995</c:v>
                      </c:pt>
                      <c:pt idx="135">
                        <c:v>5085.9582</c:v>
                      </c:pt>
                      <c:pt idx="136">
                        <c:v>4336.3027000000002</c:v>
                      </c:pt>
                      <c:pt idx="137">
                        <c:v>3501.7609000000002</c:v>
                      </c:pt>
                      <c:pt idx="138">
                        <c:v>2925.0200999999997</c:v>
                      </c:pt>
                      <c:pt idx="139">
                        <c:v>2596.5550000000003</c:v>
                      </c:pt>
                      <c:pt idx="140">
                        <c:v>1971.3710999999998</c:v>
                      </c:pt>
                      <c:pt idx="141">
                        <c:v>1392.3889000000001</c:v>
                      </c:pt>
                      <c:pt idx="142">
                        <c:v>1315.5230999999999</c:v>
                      </c:pt>
                      <c:pt idx="143">
                        <c:v>976.63470000000007</c:v>
                      </c:pt>
                      <c:pt idx="144">
                        <c:v>785.68089999999984</c:v>
                      </c:pt>
                      <c:pt idx="145">
                        <c:v>798.22989999999982</c:v>
                      </c:pt>
                      <c:pt idx="146">
                        <c:v>713.89830000000018</c:v>
                      </c:pt>
                      <c:pt idx="147">
                        <c:v>627.54389999999989</c:v>
                      </c:pt>
                      <c:pt idx="148">
                        <c:v>558.86570000000017</c:v>
                      </c:pt>
                      <c:pt idx="149">
                        <c:v>496.99709999999993</c:v>
                      </c:pt>
                      <c:pt idx="150">
                        <c:v>452.67679999999984</c:v>
                      </c:pt>
                      <c:pt idx="151">
                        <c:v>405.6264000000001</c:v>
                      </c:pt>
                      <c:pt idx="152">
                        <c:v>449.95959999999991</c:v>
                      </c:pt>
                      <c:pt idx="153">
                        <c:v>426.8325000000001</c:v>
                      </c:pt>
                      <c:pt idx="154">
                        <c:v>354.69119999999987</c:v>
                      </c:pt>
                      <c:pt idx="155">
                        <c:v>240.41349999999989</c:v>
                      </c:pt>
                      <c:pt idx="156">
                        <c:v>253.16140000000013</c:v>
                      </c:pt>
                      <c:pt idx="157">
                        <c:v>340.52009999999984</c:v>
                      </c:pt>
                      <c:pt idx="158">
                        <c:v>333.65440000000012</c:v>
                      </c:pt>
                      <c:pt idx="159">
                        <c:v>190.84259999999989</c:v>
                      </c:pt>
                      <c:pt idx="160">
                        <c:v>186.90299999999991</c:v>
                      </c:pt>
                      <c:pt idx="161">
                        <c:v>255.11400000000009</c:v>
                      </c:pt>
                      <c:pt idx="162">
                        <c:v>244.29369999999989</c:v>
                      </c:pt>
                      <c:pt idx="163">
                        <c:v>172.55580000000009</c:v>
                      </c:pt>
                      <c:pt idx="164">
                        <c:v>93.834999999999866</c:v>
                      </c:pt>
                      <c:pt idx="165">
                        <c:v>137.58289999999988</c:v>
                      </c:pt>
                      <c:pt idx="166">
                        <c:v>146.75690000000009</c:v>
                      </c:pt>
                      <c:pt idx="167">
                        <c:v>155.21509999999989</c:v>
                      </c:pt>
                      <c:pt idx="168">
                        <c:v>163.77260000000012</c:v>
                      </c:pt>
                      <c:pt idx="169">
                        <c:v>69.009199999999851</c:v>
                      </c:pt>
                      <c:pt idx="170">
                        <c:v>149.01269999999988</c:v>
                      </c:pt>
                      <c:pt idx="171">
                        <c:v>113.23220000000009</c:v>
                      </c:pt>
                      <c:pt idx="172">
                        <c:v>78.62219999999985</c:v>
                      </c:pt>
                      <c:pt idx="173">
                        <c:v>114.2394000000001</c:v>
                      </c:pt>
                      <c:pt idx="174">
                        <c:v>-3.9303000000001305</c:v>
                      </c:pt>
                      <c:pt idx="175">
                        <c:v>40.019300000000101</c:v>
                      </c:pt>
                      <c:pt idx="176">
                        <c:v>80.591100000000097</c:v>
                      </c:pt>
                      <c:pt idx="177">
                        <c:v>117.31629999999984</c:v>
                      </c:pt>
                      <c:pt idx="178">
                        <c:v>42.092600000000061</c:v>
                      </c:pt>
                      <c:pt idx="179">
                        <c:v>86.621699999999862</c:v>
                      </c:pt>
                      <c:pt idx="180">
                        <c:v>82.883800000000065</c:v>
                      </c:pt>
                      <c:pt idx="181">
                        <c:v>71.995400000000075</c:v>
                      </c:pt>
                      <c:pt idx="182">
                        <c:v>100.11539999999985</c:v>
                      </c:pt>
                      <c:pt idx="183">
                        <c:v>4.9543000000000745</c:v>
                      </c:pt>
                      <c:pt idx="184">
                        <c:v>37.571499999999844</c:v>
                      </c:pt>
                      <c:pt idx="185">
                        <c:v>30.075100000000077</c:v>
                      </c:pt>
                      <c:pt idx="186">
                        <c:v>-24.881599999999935</c:v>
                      </c:pt>
                      <c:pt idx="187">
                        <c:v>27.292499999999848</c:v>
                      </c:pt>
                      <c:pt idx="188">
                        <c:v>27.8472000000001</c:v>
                      </c:pt>
                      <c:pt idx="189">
                        <c:v>36.427499999999839</c:v>
                      </c:pt>
                      <c:pt idx="190">
                        <c:v>-2.3899999999999295</c:v>
                      </c:pt>
                      <c:pt idx="191">
                        <c:v>33.85510000000005</c:v>
                      </c:pt>
                      <c:pt idx="192">
                        <c:v>42.182599999999866</c:v>
                      </c:pt>
                      <c:pt idx="193">
                        <c:v>-1.0751999999999384</c:v>
                      </c:pt>
                      <c:pt idx="194">
                        <c:v>-40.25910000000016</c:v>
                      </c:pt>
                      <c:pt idx="195">
                        <c:v>-23.576599999999928</c:v>
                      </c:pt>
                      <c:pt idx="196">
                        <c:v>-7.0814999999999202</c:v>
                      </c:pt>
                      <c:pt idx="197">
                        <c:v>5.1833999999998355</c:v>
                      </c:pt>
                      <c:pt idx="198">
                        <c:v>6.172800000000052</c:v>
                      </c:pt>
                      <c:pt idx="199">
                        <c:v>6.5456999999998402</c:v>
                      </c:pt>
                      <c:pt idx="200">
                        <c:v>-4.1722999999999502</c:v>
                      </c:pt>
                      <c:pt idx="201">
                        <c:v>11.430700000000058</c:v>
                      </c:pt>
                      <c:pt idx="202">
                        <c:v>-19.378200000000163</c:v>
                      </c:pt>
                      <c:pt idx="203">
                        <c:v>-26.635899999999936</c:v>
                      </c:pt>
                      <c:pt idx="204">
                        <c:v>9.7624999999998181</c:v>
                      </c:pt>
                      <c:pt idx="205">
                        <c:v>-18.000899999999945</c:v>
                      </c:pt>
                      <c:pt idx="206">
                        <c:v>-0.84959999999995262</c:v>
                      </c:pt>
                      <c:pt idx="207">
                        <c:v>-48.329000000000178</c:v>
                      </c:pt>
                      <c:pt idx="208">
                        <c:v>-7.8679999999999382</c:v>
                      </c:pt>
                      <c:pt idx="209">
                        <c:v>-50.708200000000176</c:v>
                      </c:pt>
                      <c:pt idx="210">
                        <c:v>60.519800000000032</c:v>
                      </c:pt>
                      <c:pt idx="211">
                        <c:v>-37.334499999999935</c:v>
                      </c:pt>
                      <c:pt idx="212">
                        <c:v>14.276999999999816</c:v>
                      </c:pt>
                      <c:pt idx="213">
                        <c:v>-28.548899999999946</c:v>
                      </c:pt>
                      <c:pt idx="214">
                        <c:v>27.474499999999807</c:v>
                      </c:pt>
                      <c:pt idx="215">
                        <c:v>-55.362799999999964</c:v>
                      </c:pt>
                      <c:pt idx="216">
                        <c:v>-19.200099999999964</c:v>
                      </c:pt>
                      <c:pt idx="217">
                        <c:v>9.9028999999998177</c:v>
                      </c:pt>
                      <c:pt idx="218">
                        <c:v>26.040000000000049</c:v>
                      </c:pt>
                      <c:pt idx="219">
                        <c:v>-25.243300000000175</c:v>
                      </c:pt>
                      <c:pt idx="220">
                        <c:v>-24.51249999999996</c:v>
                      </c:pt>
                      <c:pt idx="221">
                        <c:v>-31.491799999999955</c:v>
                      </c:pt>
                      <c:pt idx="222">
                        <c:v>28.366899999999816</c:v>
                      </c:pt>
                      <c:pt idx="223">
                        <c:v>-10.476199999999949</c:v>
                      </c:pt>
                      <c:pt idx="224">
                        <c:v>-14.316300000000183</c:v>
                      </c:pt>
                      <c:pt idx="225">
                        <c:v>2.6248000000000502</c:v>
                      </c:pt>
                      <c:pt idx="226">
                        <c:v>-28.479599999999976</c:v>
                      </c:pt>
                      <c:pt idx="227">
                        <c:v>-16.518600000000191</c:v>
                      </c:pt>
                      <c:pt idx="228">
                        <c:v>16.115600000000029</c:v>
                      </c:pt>
                      <c:pt idx="229">
                        <c:v>52.772599999999784</c:v>
                      </c:pt>
                      <c:pt idx="230">
                        <c:v>-22.232299999999981</c:v>
                      </c:pt>
                      <c:pt idx="231">
                        <c:v>-29.586699999999979</c:v>
                      </c:pt>
                      <c:pt idx="232">
                        <c:v>-33.438200000000194</c:v>
                      </c:pt>
                      <c:pt idx="233">
                        <c:v>-52.457299999999975</c:v>
                      </c:pt>
                      <c:pt idx="234">
                        <c:v>27.679799999999801</c:v>
                      </c:pt>
                      <c:pt idx="235">
                        <c:v>-7.2881999999999607</c:v>
                      </c:pt>
                      <c:pt idx="236">
                        <c:v>-26.480699999999985</c:v>
                      </c:pt>
                      <c:pt idx="237">
                        <c:v>25.611000000000018</c:v>
                      </c:pt>
                      <c:pt idx="238">
                        <c:v>-9.2177999999999827</c:v>
                      </c:pt>
                      <c:pt idx="239">
                        <c:v>19.152299999999798</c:v>
                      </c:pt>
                      <c:pt idx="240">
                        <c:v>-0.63679999999999382</c:v>
                      </c:pt>
                      <c:pt idx="241">
                        <c:v>-27.675799999999981</c:v>
                      </c:pt>
                      <c:pt idx="242">
                        <c:v>12.427200000000028</c:v>
                      </c:pt>
                      <c:pt idx="243">
                        <c:v>-2.2793999999999812</c:v>
                      </c:pt>
                      <c:pt idx="244">
                        <c:v>6.3633999999997855</c:v>
                      </c:pt>
                      <c:pt idx="245">
                        <c:v>6.4607000000000028</c:v>
                      </c:pt>
                      <c:pt idx="246">
                        <c:v>-12.444799999999987</c:v>
                      </c:pt>
                      <c:pt idx="247">
                        <c:v>67.817299999999989</c:v>
                      </c:pt>
                      <c:pt idx="248">
                        <c:v>8.2726000000000113</c:v>
                      </c:pt>
                      <c:pt idx="249">
                        <c:v>-30.709600000000222</c:v>
                      </c:pt>
                      <c:pt idx="250">
                        <c:v>13.742800000000017</c:v>
                      </c:pt>
                      <c:pt idx="251">
                        <c:v>42.212299999999999</c:v>
                      </c:pt>
                      <c:pt idx="252">
                        <c:v>26.733000000000004</c:v>
                      </c:pt>
                      <c:pt idx="253">
                        <c:v>-43.814599999999984</c:v>
                      </c:pt>
                      <c:pt idx="254">
                        <c:v>40.015699999999782</c:v>
                      </c:pt>
                      <c:pt idx="255">
                        <c:v>32.686900000000009</c:v>
                      </c:pt>
                      <c:pt idx="256">
                        <c:v>17.51150000000024</c:v>
                      </c:pt>
                      <c:pt idx="257">
                        <c:v>2.0889999999999986</c:v>
                      </c:pt>
                      <c:pt idx="258">
                        <c:v>18.436299999999989</c:v>
                      </c:pt>
                      <c:pt idx="259">
                        <c:v>42.760899999999765</c:v>
                      </c:pt>
                      <c:pt idx="260">
                        <c:v>-47.809400000000011</c:v>
                      </c:pt>
                      <c:pt idx="261">
                        <c:v>4.6971000000002334</c:v>
                      </c:pt>
                      <c:pt idx="262">
                        <c:v>56.961999999999989</c:v>
                      </c:pt>
                      <c:pt idx="263">
                        <c:v>93.403099999999995</c:v>
                      </c:pt>
                      <c:pt idx="264">
                        <c:v>58.420899999999762</c:v>
                      </c:pt>
                      <c:pt idx="265">
                        <c:v>6.9528999999999996</c:v>
                      </c:pt>
                      <c:pt idx="266">
                        <c:v>55.465000000000231</c:v>
                      </c:pt>
                      <c:pt idx="267">
                        <c:v>79.982799999999997</c:v>
                      </c:pt>
                      <c:pt idx="268">
                        <c:v>64.38979999999998</c:v>
                      </c:pt>
                      <c:pt idx="269">
                        <c:v>21.839399999999756</c:v>
                      </c:pt>
                      <c:pt idx="270">
                        <c:v>13.95659999999998</c:v>
                      </c:pt>
                      <c:pt idx="271">
                        <c:v>78.10510000000022</c:v>
                      </c:pt>
                      <c:pt idx="272">
                        <c:v>51.171199999999999</c:v>
                      </c:pt>
                      <c:pt idx="273">
                        <c:v>-0.23150000000001114</c:v>
                      </c:pt>
                      <c:pt idx="274">
                        <c:v>-7.8046000000002493</c:v>
                      </c:pt>
                      <c:pt idx="275">
                        <c:v>45.230199999999968</c:v>
                      </c:pt>
                      <c:pt idx="276">
                        <c:v>25.74520000000021</c:v>
                      </c:pt>
                      <c:pt idx="277">
                        <c:v>2.0668999999999755</c:v>
                      </c:pt>
                      <c:pt idx="278">
                        <c:v>22.476799999999969</c:v>
                      </c:pt>
                      <c:pt idx="279">
                        <c:v>15.446299999999752</c:v>
                      </c:pt>
                      <c:pt idx="280">
                        <c:v>0.12029999999998608</c:v>
                      </c:pt>
                      <c:pt idx="281">
                        <c:v>-19.188599999999809</c:v>
                      </c:pt>
                      <c:pt idx="282">
                        <c:v>-6.7901000000000238</c:v>
                      </c:pt>
                      <c:pt idx="283">
                        <c:v>5.6651999999999703</c:v>
                      </c:pt>
                      <c:pt idx="284">
                        <c:v>-17.794300000000248</c:v>
                      </c:pt>
                      <c:pt idx="285">
                        <c:v>-12.299200000000042</c:v>
                      </c:pt>
                      <c:pt idx="286">
                        <c:v>59.389000000000209</c:v>
                      </c:pt>
                      <c:pt idx="287">
                        <c:v>12.034599999999955</c:v>
                      </c:pt>
                      <c:pt idx="288">
                        <c:v>-10.859500000000025</c:v>
                      </c:pt>
                      <c:pt idx="289">
                        <c:v>37.382699999999744</c:v>
                      </c:pt>
                      <c:pt idx="290">
                        <c:v>97.542499999999961</c:v>
                      </c:pt>
                      <c:pt idx="291">
                        <c:v>-16.817499999999797</c:v>
                      </c:pt>
                      <c:pt idx="292">
                        <c:v>23.132099999999951</c:v>
                      </c:pt>
                      <c:pt idx="293">
                        <c:v>4.1526999999999532</c:v>
                      </c:pt>
                      <c:pt idx="294">
                        <c:v>68.457499999999726</c:v>
                      </c:pt>
                      <c:pt idx="295">
                        <c:v>88.960999999999956</c:v>
                      </c:pt>
                      <c:pt idx="296">
                        <c:v>61.853800000000177</c:v>
                      </c:pt>
                      <c:pt idx="297">
                        <c:v>18.439799999999963</c:v>
                      </c:pt>
                      <c:pt idx="298">
                        <c:v>54.843999999999966</c:v>
                      </c:pt>
                      <c:pt idx="299">
                        <c:v>7.5065999999997359</c:v>
                      </c:pt>
                      <c:pt idx="300">
                        <c:v>-27.685800000000057</c:v>
                      </c:pt>
                    </c:numCache>
                  </c:numRef>
                </c:yVal>
                <c:smooth val="1"/>
                <c:extLst>
                  <c:ext xmlns:c16="http://schemas.microsoft.com/office/drawing/2014/chart" uri="{C3380CC4-5D6E-409C-BE32-E72D297353CC}">
                    <c16:uniqueId val="{00000002-DB7F-4656-A66C-E2D0B8E9D330}"/>
                  </c:ext>
                </c:extLst>
              </c15:ser>
            </c15:filteredScatterSeries>
          </c:ext>
        </c:extLst>
      </c:scatterChart>
      <c:valAx>
        <c:axId val="535562768"/>
        <c:scaling>
          <c:orientation val="maxMin"/>
          <c:max val="299"/>
          <c:min val="280"/>
        </c:scaling>
        <c:delete val="0"/>
        <c:axPos val="b"/>
        <c:title>
          <c:tx>
            <c:rich>
              <a:bodyPr rot="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ltLang="ja-JP" sz="2000">
                    <a:solidFill>
                      <a:sysClr val="windowText" lastClr="000000"/>
                    </a:solidFill>
                    <a:latin typeface="Times New Roman" panose="02020603050405020304" pitchFamily="18" charset="0"/>
                    <a:cs typeface="Times New Roman" panose="02020603050405020304" pitchFamily="18" charset="0"/>
                  </a:rPr>
                  <a:t>Binding</a:t>
                </a:r>
                <a:r>
                  <a:rPr lang="en-US" altLang="ja-JP" sz="2000" baseline="0">
                    <a:solidFill>
                      <a:sysClr val="windowText" lastClr="000000"/>
                    </a:solidFill>
                    <a:latin typeface="Times New Roman" panose="02020603050405020304" pitchFamily="18" charset="0"/>
                    <a:cs typeface="Times New Roman" panose="02020603050405020304" pitchFamily="18" charset="0"/>
                  </a:rPr>
                  <a:t> energy (eV)</a:t>
                </a:r>
                <a:endParaRPr lang="ja-JP" altLang="en-US" sz="2000">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0.31583644064764843"/>
              <c:y val="0.88537795033929334"/>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ja-JP"/>
          </a:p>
        </c:txPr>
        <c:crossAx val="1399685551"/>
        <c:crosses val="autoZero"/>
        <c:crossBetween val="midCat"/>
        <c:majorUnit val="2"/>
      </c:valAx>
      <c:valAx>
        <c:axId val="1399685551"/>
        <c:scaling>
          <c:orientation val="minMax"/>
          <c:max val="7000"/>
          <c:min val="0"/>
        </c:scaling>
        <c:delete val="1"/>
        <c:axPos val="l"/>
        <c:title>
          <c:tx>
            <c:rich>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ja-JP" sz="2000">
                    <a:solidFill>
                      <a:schemeClr val="tx1"/>
                    </a:solidFill>
                    <a:latin typeface="Times New Roman" panose="02020603050405020304" pitchFamily="18" charset="0"/>
                    <a:cs typeface="Times New Roman" panose="02020603050405020304" pitchFamily="18" charset="0"/>
                  </a:rPr>
                  <a:t>Intensity(a.u)</a:t>
                </a:r>
                <a:endParaRPr lang="ja-JP" altLang="en-US" sz="200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2.5782264754971352E-2"/>
              <c:y val="0.2565257815479535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none"/>
        <c:minorTickMark val="none"/>
        <c:tickLblPos val="nextTo"/>
        <c:crossAx val="535562768"/>
        <c:crosses val="max"/>
        <c:crossBetween val="midCat"/>
        <c:majorUnit val="2000"/>
      </c:valAx>
      <c:spPr>
        <a:noFill/>
        <a:ln>
          <a:solidFill>
            <a:sysClr val="windowText" lastClr="000000"/>
          </a:solidFill>
        </a:ln>
        <a:effectLst/>
      </c:spPr>
    </c:plotArea>
    <c:legend>
      <c:legendPos val="r"/>
      <c:layout>
        <c:manualLayout>
          <c:xMode val="edge"/>
          <c:yMode val="edge"/>
          <c:x val="0.65428656146940078"/>
          <c:y val="0.28064794468252874"/>
          <c:w val="0.30160240533328031"/>
          <c:h val="0.2748785813260178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03711113098962"/>
          <c:y val="2.4054105448652628E-2"/>
          <c:w val="0.840587975591226"/>
          <c:h val="0.85125067920220532"/>
        </c:manualLayout>
      </c:layout>
      <c:scatterChart>
        <c:scatterStyle val="smoothMarker"/>
        <c:varyColors val="0"/>
        <c:ser>
          <c:idx val="0"/>
          <c:order val="0"/>
          <c:spPr>
            <a:ln w="28575" cap="rnd">
              <a:solidFill>
                <a:schemeClr val="accent4"/>
              </a:solidFill>
              <a:round/>
            </a:ln>
            <a:effectLst/>
          </c:spPr>
          <c:marker>
            <c:symbol val="none"/>
          </c:marker>
          <c:xVal>
            <c:numRef>
              <c:f>縦表示改!$C$3:$C$303</c:f>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f>縦表示改!$I$3:$I$303</c:f>
              <c:numCache>
                <c:formatCode>General</c:formatCode>
                <c:ptCount val="301"/>
                <c:pt idx="0">
                  <c:v>53.802400000000262</c:v>
                </c:pt>
                <c:pt idx="1">
                  <c:v>83.754350000000102</c:v>
                </c:pt>
                <c:pt idx="2">
                  <c:v>35.517399999999952</c:v>
                </c:pt>
                <c:pt idx="3">
                  <c:v>-43.948249999999689</c:v>
                </c:pt>
                <c:pt idx="4">
                  <c:v>-13.144100000000321</c:v>
                </c:pt>
                <c:pt idx="5">
                  <c:v>-31.956349999999986</c:v>
                </c:pt>
                <c:pt idx="6">
                  <c:v>28.890500000000316</c:v>
                </c:pt>
                <c:pt idx="7">
                  <c:v>40.298449999999718</c:v>
                </c:pt>
                <c:pt idx="8">
                  <c:v>1.0032000000000494</c:v>
                </c:pt>
                <c:pt idx="9">
                  <c:v>90.5787499999999</c:v>
                </c:pt>
                <c:pt idx="10">
                  <c:v>-76.955099999999788</c:v>
                </c:pt>
                <c:pt idx="11">
                  <c:v>142.36475000000007</c:v>
                </c:pt>
                <c:pt idx="12">
                  <c:v>-25.474500000000035</c:v>
                </c:pt>
                <c:pt idx="13">
                  <c:v>5.031450000000234</c:v>
                </c:pt>
                <c:pt idx="14">
                  <c:v>-63.929900000000316</c:v>
                </c:pt>
                <c:pt idx="15">
                  <c:v>45.908349999999984</c:v>
                </c:pt>
                <c:pt idx="16">
                  <c:v>-81.38399999999973</c:v>
                </c:pt>
                <c:pt idx="17">
                  <c:v>-31.673549999999864</c:v>
                </c:pt>
                <c:pt idx="18">
                  <c:v>-20.095100000000002</c:v>
                </c:pt>
                <c:pt idx="19">
                  <c:v>78.713349999999878</c:v>
                </c:pt>
                <c:pt idx="20">
                  <c:v>-77.932699999999784</c:v>
                </c:pt>
                <c:pt idx="21">
                  <c:v>-107.51204999999993</c:v>
                </c:pt>
                <c:pt idx="22">
                  <c:v>13.277999999999906</c:v>
                </c:pt>
                <c:pt idx="23">
                  <c:v>-7.1038499999997953</c:v>
                </c:pt>
                <c:pt idx="24">
                  <c:v>4.2116999999996096</c:v>
                </c:pt>
                <c:pt idx="25">
                  <c:v>6.0813499999999294</c:v>
                </c:pt>
                <c:pt idx="26">
                  <c:v>26.921000000000276</c:v>
                </c:pt>
                <c:pt idx="27">
                  <c:v>7.6968500000000972</c:v>
                </c:pt>
                <c:pt idx="28">
                  <c:v>17.528099999999995</c:v>
                </c:pt>
                <c:pt idx="29">
                  <c:v>-80.978750000000161</c:v>
                </c:pt>
                <c:pt idx="30">
                  <c:v>-59.435899999999833</c:v>
                </c:pt>
                <c:pt idx="31">
                  <c:v>-18.866049999999518</c:v>
                </c:pt>
                <c:pt idx="32">
                  <c:v>-48.530600000000106</c:v>
                </c:pt>
                <c:pt idx="33">
                  <c:v>-67.50614999999982</c:v>
                </c:pt>
                <c:pt idx="34">
                  <c:v>-66.25449999999995</c:v>
                </c:pt>
                <c:pt idx="35">
                  <c:v>23.569549999999936</c:v>
                </c:pt>
                <c:pt idx="36">
                  <c:v>-74.006899999999746</c:v>
                </c:pt>
                <c:pt idx="37">
                  <c:v>15.987650000000087</c:v>
                </c:pt>
                <c:pt idx="38">
                  <c:v>-52.611500000000035</c:v>
                </c:pt>
                <c:pt idx="39">
                  <c:v>17.219749999999806</c:v>
                </c:pt>
                <c:pt idx="40">
                  <c:v>-111.06699999999989</c:v>
                </c:pt>
                <c:pt idx="41">
                  <c:v>-140.04964999999956</c:v>
                </c:pt>
                <c:pt idx="42">
                  <c:v>-79.060800000000143</c:v>
                </c:pt>
                <c:pt idx="43">
                  <c:v>-38.675549999999816</c:v>
                </c:pt>
                <c:pt idx="44">
                  <c:v>11.688300000000027</c:v>
                </c:pt>
                <c:pt idx="45">
                  <c:v>-65.959150000000136</c:v>
                </c:pt>
                <c:pt idx="46">
                  <c:v>-86.191899999999805</c:v>
                </c:pt>
                <c:pt idx="47">
                  <c:v>-55.430249999999944</c:v>
                </c:pt>
                <c:pt idx="48">
                  <c:v>-23.752499999999657</c:v>
                </c:pt>
                <c:pt idx="49">
                  <c:v>36.646949999999777</c:v>
                </c:pt>
                <c:pt idx="50">
                  <c:v>-161.6468999999999</c:v>
                </c:pt>
                <c:pt idx="51">
                  <c:v>-81.439249999999618</c:v>
                </c:pt>
                <c:pt idx="52">
                  <c:v>-30.862300000000175</c:v>
                </c:pt>
                <c:pt idx="53">
                  <c:v>-99.504049999999893</c:v>
                </c:pt>
                <c:pt idx="54">
                  <c:v>0.36969999999996617</c:v>
                </c:pt>
                <c:pt idx="55">
                  <c:v>-77.597350000000176</c:v>
                </c:pt>
                <c:pt idx="56">
                  <c:v>-166.53739999999985</c:v>
                </c:pt>
                <c:pt idx="57">
                  <c:v>-96.812749999999994</c:v>
                </c:pt>
                <c:pt idx="58">
                  <c:v>-105.49009999999964</c:v>
                </c:pt>
                <c:pt idx="59">
                  <c:v>-74.167350000000283</c:v>
                </c:pt>
                <c:pt idx="60">
                  <c:v>-163.00799999999995</c:v>
                </c:pt>
                <c:pt idx="61">
                  <c:v>-13.183949999999641</c:v>
                </c:pt>
                <c:pt idx="62">
                  <c:v>-61.491900000000214</c:v>
                </c:pt>
                <c:pt idx="63">
                  <c:v>-81.05704999999989</c:v>
                </c:pt>
                <c:pt idx="64">
                  <c:v>-109.78400000000005</c:v>
                </c:pt>
                <c:pt idx="65">
                  <c:v>-89.23544999999973</c:v>
                </c:pt>
                <c:pt idx="66">
                  <c:v>-78.466799999999864</c:v>
                </c:pt>
                <c:pt idx="67">
                  <c:v>-58.024749999999983</c:v>
                </c:pt>
                <c:pt idx="68">
                  <c:v>-195.3881999999997</c:v>
                </c:pt>
                <c:pt idx="69">
                  <c:v>-56.046950000000265</c:v>
                </c:pt>
                <c:pt idx="70">
                  <c:v>-114.04249999999996</c:v>
                </c:pt>
                <c:pt idx="71">
                  <c:v>-54.211249999999666</c:v>
                </c:pt>
                <c:pt idx="72">
                  <c:v>-162.54770000000025</c:v>
                </c:pt>
                <c:pt idx="73">
                  <c:v>-32.233549999999923</c:v>
                </c:pt>
                <c:pt idx="74">
                  <c:v>-11.748900000000106</c:v>
                </c:pt>
                <c:pt idx="75">
                  <c:v>-79.644949999999767</c:v>
                </c:pt>
                <c:pt idx="76">
                  <c:v>-109.39469999999992</c:v>
                </c:pt>
                <c:pt idx="77">
                  <c:v>-58.569150000000036</c:v>
                </c:pt>
                <c:pt idx="78">
                  <c:v>-27.914099999999735</c:v>
                </c:pt>
                <c:pt idx="79">
                  <c:v>-116.60565000000031</c:v>
                </c:pt>
                <c:pt idx="80">
                  <c:v>-146.24880000000002</c:v>
                </c:pt>
                <c:pt idx="81">
                  <c:v>-124.46444999999969</c:v>
                </c:pt>
                <c:pt idx="82">
                  <c:v>-84.306599999999833</c:v>
                </c:pt>
                <c:pt idx="83">
                  <c:v>-113.67984999999996</c:v>
                </c:pt>
                <c:pt idx="84">
                  <c:v>-171.56170000000012</c:v>
                </c:pt>
                <c:pt idx="85">
                  <c:v>-21.652449999999817</c:v>
                </c:pt>
                <c:pt idx="86">
                  <c:v>-50.862399999999923</c:v>
                </c:pt>
                <c:pt idx="87">
                  <c:v>-29.972950000000083</c:v>
                </c:pt>
                <c:pt idx="88">
                  <c:v>-68.849099999999737</c:v>
                </c:pt>
                <c:pt idx="89">
                  <c:v>-166.99375000000035</c:v>
                </c:pt>
                <c:pt idx="90">
                  <c:v>-47.787500000000023</c:v>
                </c:pt>
                <c:pt idx="91">
                  <c:v>-76.123949999999752</c:v>
                </c:pt>
                <c:pt idx="92">
                  <c:v>-84.893599999999878</c:v>
                </c:pt>
                <c:pt idx="93">
                  <c:v>-34.693050000000028</c:v>
                </c:pt>
                <c:pt idx="94">
                  <c:v>45.898099999999829</c:v>
                </c:pt>
                <c:pt idx="95">
                  <c:v>-52.005049999999812</c:v>
                </c:pt>
                <c:pt idx="96">
                  <c:v>-1.4067999999999756</c:v>
                </c:pt>
                <c:pt idx="97">
                  <c:v>48.729849999999885</c:v>
                </c:pt>
                <c:pt idx="98">
                  <c:v>9.7400000000001796</c:v>
                </c:pt>
                <c:pt idx="99">
                  <c:v>-8.9088499999999158</c:v>
                </c:pt>
                <c:pt idx="100">
                  <c:v>102.33569999999992</c:v>
                </c:pt>
                <c:pt idx="101">
                  <c:v>122.76345000000026</c:v>
                </c:pt>
                <c:pt idx="102">
                  <c:v>192.99950000000013</c:v>
                </c:pt>
                <c:pt idx="103">
                  <c:v>184.33645000000001</c:v>
                </c:pt>
                <c:pt idx="104">
                  <c:v>166.1420999999998</c:v>
                </c:pt>
                <c:pt idx="105">
                  <c:v>236.41365000000019</c:v>
                </c:pt>
                <c:pt idx="106">
                  <c:v>436.49340000000041</c:v>
                </c:pt>
                <c:pt idx="107">
                  <c:v>418.03624999999988</c:v>
                </c:pt>
                <c:pt idx="108">
                  <c:v>468.37890000000016</c:v>
                </c:pt>
                <c:pt idx="109">
                  <c:v>499.63765000000001</c:v>
                </c:pt>
                <c:pt idx="110">
                  <c:v>370.99579999999992</c:v>
                </c:pt>
                <c:pt idx="111">
                  <c:v>600.79155000000026</c:v>
                </c:pt>
                <c:pt idx="112">
                  <c:v>642.26340000000005</c:v>
                </c:pt>
                <c:pt idx="113">
                  <c:v>583.74234999999987</c:v>
                </c:pt>
                <c:pt idx="114">
                  <c:v>673.89309999999978</c:v>
                </c:pt>
                <c:pt idx="115">
                  <c:v>775.49995000000013</c:v>
                </c:pt>
                <c:pt idx="116">
                  <c:v>666.42490000000043</c:v>
                </c:pt>
                <c:pt idx="117">
                  <c:v>775.83704999999986</c:v>
                </c:pt>
                <c:pt idx="118">
                  <c:v>867.57880000000023</c:v>
                </c:pt>
                <c:pt idx="119">
                  <c:v>1029.8389500000001</c:v>
                </c:pt>
                <c:pt idx="120">
                  <c:v>1508.1573999999998</c:v>
                </c:pt>
                <c:pt idx="121">
                  <c:v>1641.4119500000002</c:v>
                </c:pt>
                <c:pt idx="122">
                  <c:v>1941.8964999999998</c:v>
                </c:pt>
                <c:pt idx="123">
                  <c:v>2721.6141500000003</c:v>
                </c:pt>
                <c:pt idx="124">
                  <c:v>3452.6029999999996</c:v>
                </c:pt>
                <c:pt idx="125">
                  <c:v>3876.1628499999997</c:v>
                </c:pt>
                <c:pt idx="126">
                  <c:v>4306.7541000000001</c:v>
                </c:pt>
                <c:pt idx="127">
                  <c:v>4756.0028499999999</c:v>
                </c:pt>
                <c:pt idx="128">
                  <c:v>6033.0287000000008</c:v>
                </c:pt>
                <c:pt idx="129">
                  <c:v>6352.8670500000007</c:v>
                </c:pt>
                <c:pt idx="130">
                  <c:v>6190.2906000000003</c:v>
                </c:pt>
                <c:pt idx="131">
                  <c:v>6050.0720499999998</c:v>
                </c:pt>
                <c:pt idx="132">
                  <c:v>6139.3777</c:v>
                </c:pt>
                <c:pt idx="133">
                  <c:v>5951.4745500000008</c:v>
                </c:pt>
                <c:pt idx="134">
                  <c:v>6171.0429999999997</c:v>
                </c:pt>
                <c:pt idx="135">
                  <c:v>5160.0077500000007</c:v>
                </c:pt>
                <c:pt idx="136">
                  <c:v>4414.3915000000006</c:v>
                </c:pt>
                <c:pt idx="137">
                  <c:v>3943.3491499999996</c:v>
                </c:pt>
                <c:pt idx="138">
                  <c:v>3146.8663999999999</c:v>
                </c:pt>
                <c:pt idx="139">
                  <c:v>2566.5200500000001</c:v>
                </c:pt>
                <c:pt idx="140">
                  <c:v>2075.8186000000001</c:v>
                </c:pt>
                <c:pt idx="141">
                  <c:v>1467.78755</c:v>
                </c:pt>
                <c:pt idx="142">
                  <c:v>1080.2821999999999</c:v>
                </c:pt>
                <c:pt idx="143">
                  <c:v>1059.3960500000003</c:v>
                </c:pt>
                <c:pt idx="144">
                  <c:v>950.29259999999977</c:v>
                </c:pt>
                <c:pt idx="145">
                  <c:v>751.5797500000001</c:v>
                </c:pt>
                <c:pt idx="146">
                  <c:v>632.32720000000029</c:v>
                </c:pt>
                <c:pt idx="147">
                  <c:v>702.78344999999968</c:v>
                </c:pt>
                <c:pt idx="148">
                  <c:v>555.22120000000007</c:v>
                </c:pt>
                <c:pt idx="149">
                  <c:v>574.98134999999991</c:v>
                </c:pt>
                <c:pt idx="150">
                  <c:v>505.57960000000026</c:v>
                </c:pt>
                <c:pt idx="151">
                  <c:v>427.54865000000007</c:v>
                </c:pt>
                <c:pt idx="152">
                  <c:v>625.98779999999999</c:v>
                </c:pt>
                <c:pt idx="153">
                  <c:v>359.5476500000002</c:v>
                </c:pt>
                <c:pt idx="154">
                  <c:v>230.58629999999971</c:v>
                </c:pt>
                <c:pt idx="155">
                  <c:v>439.66464999999994</c:v>
                </c:pt>
                <c:pt idx="156">
                  <c:v>430.81690000000026</c:v>
                </c:pt>
                <c:pt idx="157">
                  <c:v>312.18215000000021</c:v>
                </c:pt>
                <c:pt idx="158">
                  <c:v>332.46789999999999</c:v>
                </c:pt>
                <c:pt idx="159">
                  <c:v>394.07474999999988</c:v>
                </c:pt>
                <c:pt idx="160">
                  <c:v>185.24120000000016</c:v>
                </c:pt>
                <c:pt idx="161">
                  <c:v>274.78825000000006</c:v>
                </c:pt>
                <c:pt idx="162">
                  <c:v>77.247299999999882</c:v>
                </c:pt>
                <c:pt idx="163">
                  <c:v>107.27035000000024</c:v>
                </c:pt>
                <c:pt idx="164">
                  <c:v>187.9537999999996</c:v>
                </c:pt>
                <c:pt idx="165">
                  <c:v>139.04924999999992</c:v>
                </c:pt>
                <c:pt idx="166">
                  <c:v>90.09490000000028</c:v>
                </c:pt>
                <c:pt idx="167">
                  <c:v>11.60935000000012</c:v>
                </c:pt>
                <c:pt idx="168">
                  <c:v>230.702</c:v>
                </c:pt>
                <c:pt idx="169">
                  <c:v>152.58574999999985</c:v>
                </c:pt>
                <c:pt idx="170">
                  <c:v>44.142800000000136</c:v>
                </c:pt>
                <c:pt idx="171">
                  <c:v>74.286550000000034</c:v>
                </c:pt>
                <c:pt idx="172">
                  <c:v>75.410299999999893</c:v>
                </c:pt>
                <c:pt idx="173">
                  <c:v>56.335250000000201</c:v>
                </c:pt>
                <c:pt idx="174">
                  <c:v>17.068500000000029</c:v>
                </c:pt>
                <c:pt idx="175">
                  <c:v>97.375549999999919</c:v>
                </c:pt>
                <c:pt idx="176">
                  <c:v>19.230900000000247</c:v>
                </c:pt>
                <c:pt idx="177">
                  <c:v>99.466950000000111</c:v>
                </c:pt>
                <c:pt idx="178">
                  <c:v>-8.7984000000000719</c:v>
                </c:pt>
                <c:pt idx="179">
                  <c:v>111.57964999999979</c:v>
                </c:pt>
                <c:pt idx="180">
                  <c:v>172.80290000000014</c:v>
                </c:pt>
                <c:pt idx="181">
                  <c:v>92.513450000000432</c:v>
                </c:pt>
                <c:pt idx="182">
                  <c:v>14.439799999999821</c:v>
                </c:pt>
                <c:pt idx="183">
                  <c:v>35.045150000000149</c:v>
                </c:pt>
                <c:pt idx="184">
                  <c:v>95.600799999999992</c:v>
                </c:pt>
                <c:pt idx="185">
                  <c:v>126.61094999999989</c:v>
                </c:pt>
                <c:pt idx="186">
                  <c:v>67.855600000000209</c:v>
                </c:pt>
                <c:pt idx="187">
                  <c:v>88.965150000000051</c:v>
                </c:pt>
                <c:pt idx="188">
                  <c:v>118.64019999999994</c:v>
                </c:pt>
                <c:pt idx="189">
                  <c:v>20.332149999999785</c:v>
                </c:pt>
                <c:pt idx="190">
                  <c:v>51.179000000000087</c:v>
                </c:pt>
                <c:pt idx="191">
                  <c:v>-27.214249999999595</c:v>
                </c:pt>
                <c:pt idx="192">
                  <c:v>62.233499999999822</c:v>
                </c:pt>
                <c:pt idx="193">
                  <c:v>53.591650000000129</c:v>
                </c:pt>
                <c:pt idx="194">
                  <c:v>54.46690000000001</c:v>
                </c:pt>
                <c:pt idx="195">
                  <c:v>-23.933350000000161</c:v>
                </c:pt>
                <c:pt idx="196">
                  <c:v>46.423400000000186</c:v>
                </c:pt>
                <c:pt idx="197">
                  <c:v>57.504549999999995</c:v>
                </c:pt>
                <c:pt idx="198">
                  <c:v>127.76910000000032</c:v>
                </c:pt>
                <c:pt idx="199">
                  <c:v>9.4397499999997194</c:v>
                </c:pt>
                <c:pt idx="200">
                  <c:v>3.8000000000067757E-2</c:v>
                </c:pt>
                <c:pt idx="201">
                  <c:v>-28.639249999999635</c:v>
                </c:pt>
                <c:pt idx="202">
                  <c:v>61.291299999999751</c:v>
                </c:pt>
                <c:pt idx="203">
                  <c:v>62.03165000000007</c:v>
                </c:pt>
                <c:pt idx="204">
                  <c:v>-5.750800000000055</c:v>
                </c:pt>
                <c:pt idx="205">
                  <c:v>4.2651499999998066</c:v>
                </c:pt>
                <c:pt idx="206">
                  <c:v>-33.822699999999884</c:v>
                </c:pt>
                <c:pt idx="207">
                  <c:v>135.33375000000001</c:v>
                </c:pt>
                <c:pt idx="208">
                  <c:v>46.656500000000278</c:v>
                </c:pt>
                <c:pt idx="209">
                  <c:v>-11.062050000000283</c:v>
                </c:pt>
                <c:pt idx="210">
                  <c:v>-1.3302999999999656</c:v>
                </c:pt>
                <c:pt idx="211">
                  <c:v>-10.185149999999652</c:v>
                </c:pt>
                <c:pt idx="212">
                  <c:v>10.526799999999753</c:v>
                </c:pt>
                <c:pt idx="213">
                  <c:v>80.63495000000006</c:v>
                </c:pt>
                <c:pt idx="214">
                  <c:v>-6.7284000000000788</c:v>
                </c:pt>
                <c:pt idx="215">
                  <c:v>93.081450000000245</c:v>
                </c:pt>
                <c:pt idx="216">
                  <c:v>3.9212000000000842</c:v>
                </c:pt>
                <c:pt idx="217">
                  <c:v>-24.990450000000038</c:v>
                </c:pt>
                <c:pt idx="218">
                  <c:v>-63.987399999999724</c:v>
                </c:pt>
                <c:pt idx="219">
                  <c:v>-33.502750000000333</c:v>
                </c:pt>
                <c:pt idx="220">
                  <c:v>7.3937999999999988</c:v>
                </c:pt>
                <c:pt idx="221">
                  <c:v>-100.59454999999969</c:v>
                </c:pt>
                <c:pt idx="222">
                  <c:v>18.817599999999715</c:v>
                </c:pt>
                <c:pt idx="223">
                  <c:v>60.026650000000018</c:v>
                </c:pt>
                <c:pt idx="224">
                  <c:v>81.171799999999905</c:v>
                </c:pt>
                <c:pt idx="225">
                  <c:v>2.4376500000001897</c:v>
                </c:pt>
                <c:pt idx="226">
                  <c:v>12.787300000000073</c:v>
                </c:pt>
                <c:pt idx="227">
                  <c:v>43.840149999999937</c:v>
                </c:pt>
                <c:pt idx="228">
                  <c:v>-35.348499999999774</c:v>
                </c:pt>
                <c:pt idx="229">
                  <c:v>-63.969050000000351</c:v>
                </c:pt>
                <c:pt idx="230">
                  <c:v>-13.825300000000055</c:v>
                </c:pt>
                <c:pt idx="231">
                  <c:v>17.24175000000028</c:v>
                </c:pt>
                <c:pt idx="232">
                  <c:v>-11.669999999999874</c:v>
                </c:pt>
                <c:pt idx="233">
                  <c:v>-30.80895000000001</c:v>
                </c:pt>
                <c:pt idx="234">
                  <c:v>49.668599999999856</c:v>
                </c:pt>
                <c:pt idx="235">
                  <c:v>-58.518649999999838</c:v>
                </c:pt>
                <c:pt idx="236">
                  <c:v>61.312600000000032</c:v>
                </c:pt>
                <c:pt idx="237">
                  <c:v>52.812849999999912</c:v>
                </c:pt>
                <c:pt idx="238">
                  <c:v>-55.850299999999805</c:v>
                </c:pt>
                <c:pt idx="239">
                  <c:v>33.654249999999621</c:v>
                </c:pt>
                <c:pt idx="240">
                  <c:v>5.3745999999999299</c:v>
                </c:pt>
                <c:pt idx="241">
                  <c:v>-3.7572499999997717</c:v>
                </c:pt>
                <c:pt idx="242">
                  <c:v>-32.82519999999991</c:v>
                </c:pt>
                <c:pt idx="243">
                  <c:v>-21.814950000000039</c:v>
                </c:pt>
                <c:pt idx="244">
                  <c:v>28.215099999999808</c:v>
                </c:pt>
                <c:pt idx="245">
                  <c:v>-20.149749999999869</c:v>
                </c:pt>
                <c:pt idx="246">
                  <c:v>-39.444899999999564</c:v>
                </c:pt>
                <c:pt idx="247">
                  <c:v>21.572349999999858</c:v>
                </c:pt>
                <c:pt idx="248">
                  <c:v>-27.346399999999818</c:v>
                </c:pt>
                <c:pt idx="249">
                  <c:v>32.797350000000023</c:v>
                </c:pt>
                <c:pt idx="250">
                  <c:v>-15.858700000000113</c:v>
                </c:pt>
                <c:pt idx="251">
                  <c:v>-4.756149999999792</c:v>
                </c:pt>
                <c:pt idx="252">
                  <c:v>25.756900000000059</c:v>
                </c:pt>
                <c:pt idx="253">
                  <c:v>16.887749999999926</c:v>
                </c:pt>
                <c:pt idx="254">
                  <c:v>77.351099999999803</c:v>
                </c:pt>
                <c:pt idx="255">
                  <c:v>-1.1273499999998933</c:v>
                </c:pt>
                <c:pt idx="256">
                  <c:v>-0.83449999999959346</c:v>
                </c:pt>
                <c:pt idx="257">
                  <c:v>50.289349999999814</c:v>
                </c:pt>
                <c:pt idx="258">
                  <c:v>50.873400000000146</c:v>
                </c:pt>
                <c:pt idx="259">
                  <c:v>-27.299650000000014</c:v>
                </c:pt>
                <c:pt idx="260">
                  <c:v>82.694899999999848</c:v>
                </c:pt>
                <c:pt idx="261">
                  <c:v>53.854250000000178</c:v>
                </c:pt>
                <c:pt idx="262">
                  <c:v>74.67270000000002</c:v>
                </c:pt>
                <c:pt idx="263">
                  <c:v>-14.473349999999641</c:v>
                </c:pt>
                <c:pt idx="264">
                  <c:v>-3.3069000000002404</c:v>
                </c:pt>
                <c:pt idx="265">
                  <c:v>7.5399500000000614</c:v>
                </c:pt>
                <c:pt idx="266">
                  <c:v>68.152400000000398</c:v>
                </c:pt>
                <c:pt idx="267">
                  <c:v>48.722249999999804</c:v>
                </c:pt>
                <c:pt idx="268">
                  <c:v>39.91000000000011</c:v>
                </c:pt>
                <c:pt idx="269">
                  <c:v>-48.660850000000039</c:v>
                </c:pt>
                <c:pt idx="270">
                  <c:v>51.340899999999834</c:v>
                </c:pt>
                <c:pt idx="271">
                  <c:v>-7.329349999999863</c:v>
                </c:pt>
                <c:pt idx="272">
                  <c:v>-25.594699999999989</c:v>
                </c:pt>
                <c:pt idx="273">
                  <c:v>74.044750000000306</c:v>
                </c:pt>
                <c:pt idx="274">
                  <c:v>5.4099999999997124</c:v>
                </c:pt>
                <c:pt idx="275">
                  <c:v>26.129050000000035</c:v>
                </c:pt>
                <c:pt idx="276">
                  <c:v>36.684700000000362</c:v>
                </c:pt>
                <c:pt idx="277">
                  <c:v>37.815649999999749</c:v>
                </c:pt>
                <c:pt idx="278">
                  <c:v>58.64820000000006</c:v>
                </c:pt>
                <c:pt idx="279">
                  <c:v>0.34734999999992056</c:v>
                </c:pt>
                <c:pt idx="280">
                  <c:v>50.405800000000255</c:v>
                </c:pt>
                <c:pt idx="281">
                  <c:v>11.614850000000104</c:v>
                </c:pt>
                <c:pt idx="282">
                  <c:v>22.34809999999996</c:v>
                </c:pt>
                <c:pt idx="283">
                  <c:v>33.08135000000027</c:v>
                </c:pt>
                <c:pt idx="284">
                  <c:v>24.162499999999682</c:v>
                </c:pt>
                <c:pt idx="285">
                  <c:v>85.201149999999984</c:v>
                </c:pt>
                <c:pt idx="286">
                  <c:v>115.52240000000035</c:v>
                </c:pt>
                <c:pt idx="287">
                  <c:v>-3.2401500000002841</c:v>
                </c:pt>
                <c:pt idx="288">
                  <c:v>-11.988499999999959</c:v>
                </c:pt>
                <c:pt idx="289">
                  <c:v>28.481949999999898</c:v>
                </c:pt>
                <c:pt idx="290">
                  <c:v>88.923900000000231</c:v>
                </c:pt>
                <c:pt idx="291">
                  <c:v>60.523650000000089</c:v>
                </c:pt>
                <c:pt idx="292">
                  <c:v>21.136099999999942</c:v>
                </c:pt>
                <c:pt idx="293">
                  <c:v>32.572450000000259</c:v>
                </c:pt>
                <c:pt idx="294">
                  <c:v>102.70899999999966</c:v>
                </c:pt>
                <c:pt idx="295">
                  <c:v>53.477749999999958</c:v>
                </c:pt>
                <c:pt idx="296">
                  <c:v>54.921200000000283</c:v>
                </c:pt>
                <c:pt idx="297">
                  <c:v>85.299250000000143</c:v>
                </c:pt>
                <c:pt idx="298">
                  <c:v>36.643300000000011</c:v>
                </c:pt>
                <c:pt idx="299">
                  <c:v>27.845249999999879</c:v>
                </c:pt>
                <c:pt idx="300">
                  <c:v>117.56280000000021</c:v>
                </c:pt>
              </c:numCache>
            </c:numRef>
          </c:yVal>
          <c:smooth val="1"/>
          <c:extLst>
            <c:ext xmlns:c16="http://schemas.microsoft.com/office/drawing/2014/chart" uri="{C3380CC4-5D6E-409C-BE32-E72D297353CC}">
              <c16:uniqueId val="{00000000-832E-49A6-875D-F5D0E0A663D9}"/>
            </c:ext>
          </c:extLst>
        </c:ser>
        <c:ser>
          <c:idx val="1"/>
          <c:order val="1"/>
          <c:spPr>
            <a:ln w="28575" cap="rnd">
              <a:solidFill>
                <a:schemeClr val="accent3"/>
              </a:solidFill>
              <a:round/>
            </a:ln>
            <a:effectLst/>
          </c:spPr>
          <c:marker>
            <c:symbol val="none"/>
          </c:marker>
          <c:xVal>
            <c:numRef>
              <c:f>縦表示改!$C$3:$C$303</c:f>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f>縦表示改!$J$3:$J$303</c:f>
              <c:numCache>
                <c:formatCode>General</c:formatCode>
                <c:ptCount val="301"/>
                <c:pt idx="0">
                  <c:v>4988.2491</c:v>
                </c:pt>
                <c:pt idx="1">
                  <c:v>4987.4500399999997</c:v>
                </c:pt>
                <c:pt idx="2">
                  <c:v>4939.3781799999997</c:v>
                </c:pt>
                <c:pt idx="3">
                  <c:v>4920.0563199999997</c:v>
                </c:pt>
                <c:pt idx="4">
                  <c:v>5019.6265599999997</c:v>
                </c:pt>
                <c:pt idx="5">
                  <c:v>5061.2493000000004</c:v>
                </c:pt>
                <c:pt idx="6">
                  <c:v>5061.1249399999997</c:v>
                </c:pt>
                <c:pt idx="7">
                  <c:v>4982.27898</c:v>
                </c:pt>
                <c:pt idx="8">
                  <c:v>5032.7156199999999</c:v>
                </c:pt>
                <c:pt idx="9">
                  <c:v>4973.5429599999998</c:v>
                </c:pt>
                <c:pt idx="10">
                  <c:v>5043.9654</c:v>
                </c:pt>
                <c:pt idx="11">
                  <c:v>5054.0683399999998</c:v>
                </c:pt>
                <c:pt idx="12">
                  <c:v>4955.4921800000002</c:v>
                </c:pt>
                <c:pt idx="13">
                  <c:v>4956.0141199999998</c:v>
                </c:pt>
                <c:pt idx="14">
                  <c:v>5035.8257599999997</c:v>
                </c:pt>
                <c:pt idx="15">
                  <c:v>5036.5110999999997</c:v>
                </c:pt>
                <c:pt idx="16">
                  <c:v>4908.3753400000005</c:v>
                </c:pt>
                <c:pt idx="17">
                  <c:v>4948.20118</c:v>
                </c:pt>
                <c:pt idx="18">
                  <c:v>4958.7799199999999</c:v>
                </c:pt>
                <c:pt idx="19">
                  <c:v>5019.4012599999996</c:v>
                </c:pt>
                <c:pt idx="20">
                  <c:v>4989.1347999999998</c:v>
                </c:pt>
                <c:pt idx="21">
                  <c:v>4871.4181400000007</c:v>
                </c:pt>
                <c:pt idx="22">
                  <c:v>5020.9953800000003</c:v>
                </c:pt>
                <c:pt idx="23">
                  <c:v>5051.6452200000003</c:v>
                </c:pt>
                <c:pt idx="24">
                  <c:v>4972.0605599999999</c:v>
                </c:pt>
                <c:pt idx="25">
                  <c:v>4972.8878999999997</c:v>
                </c:pt>
                <c:pt idx="26">
                  <c:v>4984.0489400000006</c:v>
                </c:pt>
                <c:pt idx="27">
                  <c:v>5013.54108</c:v>
                </c:pt>
                <c:pt idx="28">
                  <c:v>4935.71072</c:v>
                </c:pt>
                <c:pt idx="29">
                  <c:v>4875.3448600000002</c:v>
                </c:pt>
                <c:pt idx="30">
                  <c:v>4866.2290000000003</c:v>
                </c:pt>
                <c:pt idx="31">
                  <c:v>4926.0548399999998</c:v>
                </c:pt>
                <c:pt idx="32">
                  <c:v>4857.8693800000001</c:v>
                </c:pt>
                <c:pt idx="33">
                  <c:v>5006.8572199999999</c:v>
                </c:pt>
                <c:pt idx="34">
                  <c:v>4888.9842600000002</c:v>
                </c:pt>
                <c:pt idx="35">
                  <c:v>4938.8881999999994</c:v>
                </c:pt>
                <c:pt idx="36">
                  <c:v>4969.8291399999998</c:v>
                </c:pt>
                <c:pt idx="37">
                  <c:v>4949.9391800000003</c:v>
                </c:pt>
                <c:pt idx="38">
                  <c:v>4870.87302</c:v>
                </c:pt>
                <c:pt idx="39">
                  <c:v>4832.2400600000001</c:v>
                </c:pt>
                <c:pt idx="40">
                  <c:v>4981.9665999999997</c:v>
                </c:pt>
                <c:pt idx="41">
                  <c:v>5042.5808400000005</c:v>
                </c:pt>
                <c:pt idx="42">
                  <c:v>4983.0387799999999</c:v>
                </c:pt>
                <c:pt idx="43">
                  <c:v>4963.7169199999998</c:v>
                </c:pt>
                <c:pt idx="44">
                  <c:v>4915.3397599999998</c:v>
                </c:pt>
                <c:pt idx="45">
                  <c:v>4995.3716000000004</c:v>
                </c:pt>
                <c:pt idx="46">
                  <c:v>4856.1846400000004</c:v>
                </c:pt>
                <c:pt idx="47">
                  <c:v>4985.0943799999995</c:v>
                </c:pt>
                <c:pt idx="48">
                  <c:v>4857.38472</c:v>
                </c:pt>
                <c:pt idx="49">
                  <c:v>4957.3668600000001</c:v>
                </c:pt>
                <c:pt idx="50">
                  <c:v>5018.3362999999999</c:v>
                </c:pt>
                <c:pt idx="51">
                  <c:v>5018.2615400000004</c:v>
                </c:pt>
                <c:pt idx="52">
                  <c:v>4869.5291799999995</c:v>
                </c:pt>
                <c:pt idx="53">
                  <c:v>4930.3636200000001</c:v>
                </c:pt>
                <c:pt idx="54">
                  <c:v>4870.2676599999995</c:v>
                </c:pt>
                <c:pt idx="55">
                  <c:v>4871.585</c:v>
                </c:pt>
                <c:pt idx="56">
                  <c:v>4991.4393399999999</c:v>
                </c:pt>
                <c:pt idx="57">
                  <c:v>4892.3802800000003</c:v>
                </c:pt>
                <c:pt idx="58">
                  <c:v>4823.4703200000004</c:v>
                </c:pt>
                <c:pt idx="59">
                  <c:v>4973.2678599999999</c:v>
                </c:pt>
                <c:pt idx="60">
                  <c:v>4884.8550999999998</c:v>
                </c:pt>
                <c:pt idx="61">
                  <c:v>4874.1838400000006</c:v>
                </c:pt>
                <c:pt idx="62">
                  <c:v>4855.4017800000001</c:v>
                </c:pt>
                <c:pt idx="63">
                  <c:v>4946.3569200000002</c:v>
                </c:pt>
                <c:pt idx="64">
                  <c:v>4997.1558599999998</c:v>
                </c:pt>
                <c:pt idx="65">
                  <c:v>4956.5272000000004</c:v>
                </c:pt>
                <c:pt idx="66">
                  <c:v>4887.5888400000003</c:v>
                </c:pt>
                <c:pt idx="67">
                  <c:v>4858.9558799999995</c:v>
                </c:pt>
                <c:pt idx="68">
                  <c:v>4928.5403200000001</c:v>
                </c:pt>
                <c:pt idx="69">
                  <c:v>4830.4826599999997</c:v>
                </c:pt>
                <c:pt idx="70">
                  <c:v>4860.2447000000002</c:v>
                </c:pt>
                <c:pt idx="71">
                  <c:v>4831.06484</c:v>
                </c:pt>
                <c:pt idx="72">
                  <c:v>4931.0825800000002</c:v>
                </c:pt>
                <c:pt idx="73">
                  <c:v>4862.2933199999998</c:v>
                </c:pt>
                <c:pt idx="74">
                  <c:v>4833.20586</c:v>
                </c:pt>
                <c:pt idx="75">
                  <c:v>4893.6355000000003</c:v>
                </c:pt>
                <c:pt idx="76">
                  <c:v>5002.9784399999999</c:v>
                </c:pt>
                <c:pt idx="77">
                  <c:v>4855.1693800000003</c:v>
                </c:pt>
                <c:pt idx="78">
                  <c:v>4854.9668199999996</c:v>
                </c:pt>
                <c:pt idx="79">
                  <c:v>4846.0001599999996</c:v>
                </c:pt>
                <c:pt idx="80">
                  <c:v>4876.5931</c:v>
                </c:pt>
                <c:pt idx="81">
                  <c:v>4876.5539399999998</c:v>
                </c:pt>
                <c:pt idx="82">
                  <c:v>4878.1695799999998</c:v>
                </c:pt>
                <c:pt idx="83">
                  <c:v>4958.00252</c:v>
                </c:pt>
                <c:pt idx="84">
                  <c:v>4918.2261600000002</c:v>
                </c:pt>
                <c:pt idx="85">
                  <c:v>4859.7424000000001</c:v>
                </c:pt>
                <c:pt idx="86">
                  <c:v>4870.5271400000001</c:v>
                </c:pt>
                <c:pt idx="87">
                  <c:v>4890.1540800000002</c:v>
                </c:pt>
                <c:pt idx="88">
                  <c:v>4961.1803200000004</c:v>
                </c:pt>
                <c:pt idx="89">
                  <c:v>4921.8229599999995</c:v>
                </c:pt>
                <c:pt idx="90">
                  <c:v>4913.2397000000001</c:v>
                </c:pt>
                <c:pt idx="91">
                  <c:v>4942.1920399999999</c:v>
                </c:pt>
                <c:pt idx="92">
                  <c:v>4893.9071800000002</c:v>
                </c:pt>
                <c:pt idx="93">
                  <c:v>4904.7558200000003</c:v>
                </c:pt>
                <c:pt idx="94">
                  <c:v>4944.57456</c:v>
                </c:pt>
                <c:pt idx="95">
                  <c:v>4925.1817000000001</c:v>
                </c:pt>
                <c:pt idx="96">
                  <c:v>4926.2718400000003</c:v>
                </c:pt>
                <c:pt idx="97">
                  <c:v>4916.7368800000004</c:v>
                </c:pt>
                <c:pt idx="98">
                  <c:v>4937.6636200000003</c:v>
                </c:pt>
                <c:pt idx="99">
                  <c:v>5067.0562600000003</c:v>
                </c:pt>
                <c:pt idx="100">
                  <c:v>4929.4390000000003</c:v>
                </c:pt>
                <c:pt idx="101">
                  <c:v>5069.4140399999997</c:v>
                </c:pt>
                <c:pt idx="102">
                  <c:v>5149.48848</c:v>
                </c:pt>
                <c:pt idx="103">
                  <c:v>5160.0104199999996</c:v>
                </c:pt>
                <c:pt idx="104">
                  <c:v>5051.1786599999996</c:v>
                </c:pt>
                <c:pt idx="105">
                  <c:v>5002.5244000000002</c:v>
                </c:pt>
                <c:pt idx="106">
                  <c:v>5102.13724</c:v>
                </c:pt>
                <c:pt idx="107">
                  <c:v>5261.6363799999999</c:v>
                </c:pt>
                <c:pt idx="108">
                  <c:v>5093.7563200000004</c:v>
                </c:pt>
                <c:pt idx="109">
                  <c:v>5134.6901600000001</c:v>
                </c:pt>
                <c:pt idx="110">
                  <c:v>5284.3598000000002</c:v>
                </c:pt>
                <c:pt idx="111">
                  <c:v>5315.5067399999998</c:v>
                </c:pt>
                <c:pt idx="112">
                  <c:v>5315.6379799999995</c:v>
                </c:pt>
                <c:pt idx="113">
                  <c:v>5296.2807199999997</c:v>
                </c:pt>
                <c:pt idx="114">
                  <c:v>5427.5199599999996</c:v>
                </c:pt>
                <c:pt idx="115">
                  <c:v>5508.0204999999996</c:v>
                </c:pt>
                <c:pt idx="116">
                  <c:v>5587.7256399999997</c:v>
                </c:pt>
                <c:pt idx="117">
                  <c:v>5668.7305799999995</c:v>
                </c:pt>
                <c:pt idx="118">
                  <c:v>5659.5720199999996</c:v>
                </c:pt>
                <c:pt idx="119">
                  <c:v>5891.2942599999997</c:v>
                </c:pt>
                <c:pt idx="120">
                  <c:v>6192.2565000000004</c:v>
                </c:pt>
                <c:pt idx="121">
                  <c:v>6638.7230399999999</c:v>
                </c:pt>
                <c:pt idx="122">
                  <c:v>6703.7122799999997</c:v>
                </c:pt>
                <c:pt idx="123">
                  <c:v>7153.3251199999995</c:v>
                </c:pt>
                <c:pt idx="124">
                  <c:v>7742.8313600000001</c:v>
                </c:pt>
                <c:pt idx="125">
                  <c:v>7812.4087</c:v>
                </c:pt>
                <c:pt idx="126">
                  <c:v>7875.3879400000005</c:v>
                </c:pt>
                <c:pt idx="127">
                  <c:v>8268.6442800000004</c:v>
                </c:pt>
                <c:pt idx="128">
                  <c:v>9453.7542200000007</c:v>
                </c:pt>
                <c:pt idx="129">
                  <c:v>10054.19096</c:v>
                </c:pt>
                <c:pt idx="130">
                  <c:v>10025.834999999999</c:v>
                </c:pt>
                <c:pt idx="131">
                  <c:v>9866.8185400000002</c:v>
                </c:pt>
                <c:pt idx="132">
                  <c:v>9791.9072799999994</c:v>
                </c:pt>
                <c:pt idx="133">
                  <c:v>10364.495920000001</c:v>
                </c:pt>
                <c:pt idx="134">
                  <c:v>9071.2536600000003</c:v>
                </c:pt>
                <c:pt idx="135">
                  <c:v>9258.0823999999993</c:v>
                </c:pt>
                <c:pt idx="136">
                  <c:v>8728.6824400000005</c:v>
                </c:pt>
                <c:pt idx="137">
                  <c:v>8419.5380800000003</c:v>
                </c:pt>
                <c:pt idx="138">
                  <c:v>7694.2148200000001</c:v>
                </c:pt>
                <c:pt idx="139">
                  <c:v>7301.39156</c:v>
                </c:pt>
                <c:pt idx="140">
                  <c:v>6682.3823000000002</c:v>
                </c:pt>
                <c:pt idx="141">
                  <c:v>6442.9041400000006</c:v>
                </c:pt>
                <c:pt idx="142">
                  <c:v>6053.5112799999997</c:v>
                </c:pt>
                <c:pt idx="143">
                  <c:v>5725.9437200000002</c:v>
                </c:pt>
                <c:pt idx="144">
                  <c:v>5993.5537599999998</c:v>
                </c:pt>
                <c:pt idx="145">
                  <c:v>5576.4265000000005</c:v>
                </c:pt>
                <c:pt idx="146">
                  <c:v>5475.9824399999998</c:v>
                </c:pt>
                <c:pt idx="147">
                  <c:v>5358.2799800000003</c:v>
                </c:pt>
                <c:pt idx="148">
                  <c:v>5487.12572</c:v>
                </c:pt>
                <c:pt idx="149">
                  <c:v>5338.6845599999997</c:v>
                </c:pt>
                <c:pt idx="150">
                  <c:v>5249.2846</c:v>
                </c:pt>
                <c:pt idx="151">
                  <c:v>5348.4784399999999</c:v>
                </c:pt>
                <c:pt idx="152">
                  <c:v>5240.5556799999995</c:v>
                </c:pt>
                <c:pt idx="153">
                  <c:v>5209.8205200000002</c:v>
                </c:pt>
                <c:pt idx="154">
                  <c:v>5102.4802600000003</c:v>
                </c:pt>
                <c:pt idx="155">
                  <c:v>5162.2635</c:v>
                </c:pt>
                <c:pt idx="156">
                  <c:v>5091.9828400000006</c:v>
                </c:pt>
                <c:pt idx="157">
                  <c:v>5123.2788799999998</c:v>
                </c:pt>
                <c:pt idx="158">
                  <c:v>5073.4173200000005</c:v>
                </c:pt>
                <c:pt idx="159">
                  <c:v>5024.63526</c:v>
                </c:pt>
                <c:pt idx="160">
                  <c:v>5055.3275999999996</c:v>
                </c:pt>
                <c:pt idx="161">
                  <c:v>5164.9759400000003</c:v>
                </c:pt>
                <c:pt idx="162">
                  <c:v>4956.4069799999997</c:v>
                </c:pt>
                <c:pt idx="163">
                  <c:v>4956.8223200000002</c:v>
                </c:pt>
                <c:pt idx="164">
                  <c:v>4967.5644599999996</c:v>
                </c:pt>
                <c:pt idx="165">
                  <c:v>4997.7028</c:v>
                </c:pt>
                <c:pt idx="166">
                  <c:v>5038.2318400000004</c:v>
                </c:pt>
                <c:pt idx="167">
                  <c:v>4900.0605800000003</c:v>
                </c:pt>
                <c:pt idx="168">
                  <c:v>5009.0697200000004</c:v>
                </c:pt>
                <c:pt idx="169">
                  <c:v>4960.8415599999998</c:v>
                </c:pt>
                <c:pt idx="170">
                  <c:v>4971.0722999999998</c:v>
                </c:pt>
                <c:pt idx="171">
                  <c:v>5021.74334</c:v>
                </c:pt>
                <c:pt idx="172">
                  <c:v>4982.0592800000004</c:v>
                </c:pt>
                <c:pt idx="173">
                  <c:v>4953.1565200000005</c:v>
                </c:pt>
                <c:pt idx="174">
                  <c:v>4963.6144599999998</c:v>
                </c:pt>
                <c:pt idx="175">
                  <c:v>5073.3481000000002</c:v>
                </c:pt>
                <c:pt idx="176">
                  <c:v>4964.8572400000003</c:v>
                </c:pt>
                <c:pt idx="177">
                  <c:v>4885.5069800000001</c:v>
                </c:pt>
                <c:pt idx="178">
                  <c:v>4945.8371200000001</c:v>
                </c:pt>
                <c:pt idx="179">
                  <c:v>4906.7567600000002</c:v>
                </c:pt>
                <c:pt idx="180">
                  <c:v>5006.6466</c:v>
                </c:pt>
                <c:pt idx="181">
                  <c:v>4927.9568399999998</c:v>
                </c:pt>
                <c:pt idx="182">
                  <c:v>4958.1235800000004</c:v>
                </c:pt>
                <c:pt idx="183">
                  <c:v>4909.2918200000004</c:v>
                </c:pt>
                <c:pt idx="184">
                  <c:v>4969.3023599999997</c:v>
                </c:pt>
                <c:pt idx="185">
                  <c:v>4960.3073000000004</c:v>
                </c:pt>
                <c:pt idx="186">
                  <c:v>5020.4172399999998</c:v>
                </c:pt>
                <c:pt idx="187">
                  <c:v>4841.8979799999997</c:v>
                </c:pt>
                <c:pt idx="188">
                  <c:v>4941.8872199999996</c:v>
                </c:pt>
                <c:pt idx="189">
                  <c:v>4992.0042599999997</c:v>
                </c:pt>
                <c:pt idx="190">
                  <c:v>4903.5559999999996</c:v>
                </c:pt>
                <c:pt idx="191">
                  <c:v>5003.5026400000006</c:v>
                </c:pt>
                <c:pt idx="192">
                  <c:v>4904.6850800000002</c:v>
                </c:pt>
                <c:pt idx="193">
                  <c:v>4945.2141200000005</c:v>
                </c:pt>
                <c:pt idx="194">
                  <c:v>4985.07546</c:v>
                </c:pt>
                <c:pt idx="195">
                  <c:v>4916.9539000000004</c:v>
                </c:pt>
                <c:pt idx="196">
                  <c:v>4946.3039399999998</c:v>
                </c:pt>
                <c:pt idx="197">
                  <c:v>4927.1525799999999</c:v>
                </c:pt>
                <c:pt idx="198">
                  <c:v>4947.8947200000002</c:v>
                </c:pt>
                <c:pt idx="199">
                  <c:v>4889.2191599999996</c:v>
                </c:pt>
                <c:pt idx="200">
                  <c:v>4989.0024000000003</c:v>
                </c:pt>
                <c:pt idx="201">
                  <c:v>4950.0357400000003</c:v>
                </c:pt>
                <c:pt idx="202">
                  <c:v>4930.1385799999998</c:v>
                </c:pt>
                <c:pt idx="203">
                  <c:v>4871.4062199999998</c:v>
                </c:pt>
                <c:pt idx="204">
                  <c:v>4961.2321599999996</c:v>
                </c:pt>
                <c:pt idx="205">
                  <c:v>4932.4074000000001</c:v>
                </c:pt>
                <c:pt idx="206">
                  <c:v>4923.1708399999998</c:v>
                </c:pt>
                <c:pt idx="207">
                  <c:v>4943.5719799999997</c:v>
                </c:pt>
                <c:pt idx="208">
                  <c:v>4943.82402</c:v>
                </c:pt>
                <c:pt idx="209">
                  <c:v>4914.9283599999999</c:v>
                </c:pt>
                <c:pt idx="210">
                  <c:v>4955.3294999999998</c:v>
                </c:pt>
                <c:pt idx="211">
                  <c:v>5016.34854</c:v>
                </c:pt>
                <c:pt idx="212">
                  <c:v>4966.1815800000004</c:v>
                </c:pt>
                <c:pt idx="213">
                  <c:v>4937.0302199999996</c:v>
                </c:pt>
                <c:pt idx="214">
                  <c:v>4927.9285600000003</c:v>
                </c:pt>
                <c:pt idx="215">
                  <c:v>4898.0172000000002</c:v>
                </c:pt>
                <c:pt idx="216">
                  <c:v>4949.1996399999998</c:v>
                </c:pt>
                <c:pt idx="217">
                  <c:v>4979.9416799999999</c:v>
                </c:pt>
                <c:pt idx="218">
                  <c:v>4999.9167200000002</c:v>
                </c:pt>
                <c:pt idx="219">
                  <c:v>4930.6588599999995</c:v>
                </c:pt>
                <c:pt idx="220">
                  <c:v>4871.3370000000004</c:v>
                </c:pt>
                <c:pt idx="221">
                  <c:v>4931.9583400000001</c:v>
                </c:pt>
                <c:pt idx="222">
                  <c:v>4912.8353800000004</c:v>
                </c:pt>
                <c:pt idx="223">
                  <c:v>4932.8885200000004</c:v>
                </c:pt>
                <c:pt idx="224">
                  <c:v>4894.1916599999995</c:v>
                </c:pt>
                <c:pt idx="225">
                  <c:v>4914.6851999999999</c:v>
                </c:pt>
                <c:pt idx="226">
                  <c:v>4934.9230399999997</c:v>
                </c:pt>
                <c:pt idx="227">
                  <c:v>5025.1110799999997</c:v>
                </c:pt>
                <c:pt idx="228">
                  <c:v>4906.5279200000004</c:v>
                </c:pt>
                <c:pt idx="229">
                  <c:v>4867.1918599999999</c:v>
                </c:pt>
                <c:pt idx="230">
                  <c:v>4977.1669000000002</c:v>
                </c:pt>
                <c:pt idx="231">
                  <c:v>4918.30674</c:v>
                </c:pt>
                <c:pt idx="232">
                  <c:v>4928.3527800000002</c:v>
                </c:pt>
                <c:pt idx="233">
                  <c:v>4889.45712</c:v>
                </c:pt>
                <c:pt idx="234">
                  <c:v>4910.0215600000001</c:v>
                </c:pt>
                <c:pt idx="235">
                  <c:v>5009.5918000000001</c:v>
                </c:pt>
                <c:pt idx="236">
                  <c:v>4831.8679400000001</c:v>
                </c:pt>
                <c:pt idx="237">
                  <c:v>4911.4807799999999</c:v>
                </c:pt>
                <c:pt idx="238">
                  <c:v>4882.6135199999999</c:v>
                </c:pt>
                <c:pt idx="239">
                  <c:v>4972.5530600000002</c:v>
                </c:pt>
                <c:pt idx="240">
                  <c:v>4993.2028</c:v>
                </c:pt>
                <c:pt idx="241">
                  <c:v>4904.5485399999998</c:v>
                </c:pt>
                <c:pt idx="242">
                  <c:v>4934.83608</c:v>
                </c:pt>
                <c:pt idx="243">
                  <c:v>4905.51422</c:v>
                </c:pt>
                <c:pt idx="244">
                  <c:v>4935.8728600000004</c:v>
                </c:pt>
                <c:pt idx="245">
                  <c:v>5005.9472999999998</c:v>
                </c:pt>
                <c:pt idx="246">
                  <c:v>4957.5771400000003</c:v>
                </c:pt>
                <c:pt idx="247">
                  <c:v>4947.9783799999996</c:v>
                </c:pt>
                <c:pt idx="248">
                  <c:v>4898.52862</c:v>
                </c:pt>
                <c:pt idx="249">
                  <c:v>4898.6457599999994</c:v>
                </c:pt>
                <c:pt idx="250">
                  <c:v>4929.9844000000003</c:v>
                </c:pt>
                <c:pt idx="251">
                  <c:v>5009.8884400000006</c:v>
                </c:pt>
                <c:pt idx="252">
                  <c:v>4911.1489799999999</c:v>
                </c:pt>
                <c:pt idx="253">
                  <c:v>4971.4294200000004</c:v>
                </c:pt>
                <c:pt idx="254">
                  <c:v>4992.0081599999994</c:v>
                </c:pt>
                <c:pt idx="255">
                  <c:v>4962.3950999999997</c:v>
                </c:pt>
                <c:pt idx="256">
                  <c:v>4943.3999400000002</c:v>
                </c:pt>
                <c:pt idx="257">
                  <c:v>4964.1349799999998</c:v>
                </c:pt>
                <c:pt idx="258">
                  <c:v>5063.7123200000005</c:v>
                </c:pt>
                <c:pt idx="259">
                  <c:v>5015.3563599999998</c:v>
                </c:pt>
                <c:pt idx="260">
                  <c:v>4926.4606000000003</c:v>
                </c:pt>
                <c:pt idx="261">
                  <c:v>5045.5337399999999</c:v>
                </c:pt>
                <c:pt idx="262">
                  <c:v>4957.1635800000004</c:v>
                </c:pt>
                <c:pt idx="263">
                  <c:v>4987.4014200000001</c:v>
                </c:pt>
                <c:pt idx="264">
                  <c:v>4988.22156</c:v>
                </c:pt>
                <c:pt idx="265">
                  <c:v>5008.4238999999998</c:v>
                </c:pt>
                <c:pt idx="266">
                  <c:v>4949.1304399999999</c:v>
                </c:pt>
                <c:pt idx="267">
                  <c:v>4920.4336800000001</c:v>
                </c:pt>
                <c:pt idx="268">
                  <c:v>5059.8476200000005</c:v>
                </c:pt>
                <c:pt idx="269">
                  <c:v>4911.5697600000003</c:v>
                </c:pt>
                <c:pt idx="270">
                  <c:v>4942.0491000000002</c:v>
                </c:pt>
                <c:pt idx="271">
                  <c:v>4991.9176399999997</c:v>
                </c:pt>
                <c:pt idx="272">
                  <c:v>4922.92958</c:v>
                </c:pt>
                <c:pt idx="273">
                  <c:v>4893.5651200000002</c:v>
                </c:pt>
                <c:pt idx="274">
                  <c:v>4974.6623600000003</c:v>
                </c:pt>
                <c:pt idx="275">
                  <c:v>5004.5875999999998</c:v>
                </c:pt>
                <c:pt idx="276">
                  <c:v>4935.2302399999999</c:v>
                </c:pt>
                <c:pt idx="277">
                  <c:v>4906.2990799999998</c:v>
                </c:pt>
                <c:pt idx="278">
                  <c:v>4976.5085200000003</c:v>
                </c:pt>
                <c:pt idx="279">
                  <c:v>4937.2718599999998</c:v>
                </c:pt>
                <c:pt idx="280">
                  <c:v>4957.9785000000002</c:v>
                </c:pt>
                <c:pt idx="281">
                  <c:v>5047.9108400000005</c:v>
                </c:pt>
                <c:pt idx="282">
                  <c:v>5009.0577800000001</c:v>
                </c:pt>
                <c:pt idx="283">
                  <c:v>4960.1337199999998</c:v>
                </c:pt>
                <c:pt idx="284">
                  <c:v>5020.3856599999999</c:v>
                </c:pt>
                <c:pt idx="285">
                  <c:v>5040.6093000000001</c:v>
                </c:pt>
                <c:pt idx="286">
                  <c:v>5031.8911399999997</c:v>
                </c:pt>
                <c:pt idx="287">
                  <c:v>5071.55368</c:v>
                </c:pt>
                <c:pt idx="288">
                  <c:v>5032.3100199999999</c:v>
                </c:pt>
                <c:pt idx="289">
                  <c:v>4963.4071599999997</c:v>
                </c:pt>
                <c:pt idx="290">
                  <c:v>5013.8936000000003</c:v>
                </c:pt>
                <c:pt idx="291">
                  <c:v>4915.2322400000003</c:v>
                </c:pt>
                <c:pt idx="292">
                  <c:v>5024.3266800000001</c:v>
                </c:pt>
                <c:pt idx="293">
                  <c:v>4995.70082</c:v>
                </c:pt>
                <c:pt idx="294">
                  <c:v>4976.7056599999996</c:v>
                </c:pt>
                <c:pt idx="295">
                  <c:v>5006.7161999999998</c:v>
                </c:pt>
                <c:pt idx="296">
                  <c:v>4997.3730400000004</c:v>
                </c:pt>
                <c:pt idx="297">
                  <c:v>4898.9958799999995</c:v>
                </c:pt>
                <c:pt idx="298">
                  <c:v>5008.1115200000004</c:v>
                </c:pt>
                <c:pt idx="299">
                  <c:v>5009.7981600000003</c:v>
                </c:pt>
                <c:pt idx="300">
                  <c:v>5059.2406000000001</c:v>
                </c:pt>
              </c:numCache>
            </c:numRef>
          </c:yVal>
          <c:smooth val="1"/>
          <c:extLst>
            <c:ext xmlns:c16="http://schemas.microsoft.com/office/drawing/2014/chart" uri="{C3380CC4-5D6E-409C-BE32-E72D297353CC}">
              <c16:uniqueId val="{00000001-832E-49A6-875D-F5D0E0A663D9}"/>
            </c:ext>
          </c:extLst>
        </c:ser>
        <c:ser>
          <c:idx val="2"/>
          <c:order val="2"/>
          <c:spPr>
            <a:ln w="28575" cap="rnd">
              <a:solidFill>
                <a:schemeClr val="accent6"/>
              </a:solidFill>
              <a:round/>
            </a:ln>
            <a:effectLst/>
          </c:spPr>
          <c:marker>
            <c:symbol val="none"/>
          </c:marker>
          <c:xVal>
            <c:numRef>
              <c:f>縦表示改!$C$3:$C$303</c:f>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f>縦表示改!$K$3:$K$303</c:f>
              <c:numCache>
                <c:formatCode>General</c:formatCode>
                <c:ptCount val="301"/>
                <c:pt idx="0">
                  <c:v>10075.8122</c:v>
                </c:pt>
                <c:pt idx="1">
                  <c:v>10072.65676</c:v>
                </c:pt>
                <c:pt idx="2">
                  <c:v>10040.933220000001</c:v>
                </c:pt>
                <c:pt idx="3">
                  <c:v>9990.5731799999994</c:v>
                </c:pt>
                <c:pt idx="4">
                  <c:v>10037.977440000001</c:v>
                </c:pt>
                <c:pt idx="5">
                  <c:v>10047.0833</c:v>
                </c:pt>
                <c:pt idx="6">
                  <c:v>9960.6438600000001</c:v>
                </c:pt>
                <c:pt idx="7">
                  <c:v>10080.258319999999</c:v>
                </c:pt>
                <c:pt idx="8">
                  <c:v>10036.716479999999</c:v>
                </c:pt>
                <c:pt idx="9">
                  <c:v>10010.117839999999</c:v>
                </c:pt>
                <c:pt idx="10">
                  <c:v>10002.8374</c:v>
                </c:pt>
                <c:pt idx="11">
                  <c:v>10070.48876</c:v>
                </c:pt>
                <c:pt idx="12">
                  <c:v>10035.55782</c:v>
                </c:pt>
                <c:pt idx="13">
                  <c:v>9988.4108799999995</c:v>
                </c:pt>
                <c:pt idx="14">
                  <c:v>9984.97984</c:v>
                </c:pt>
                <c:pt idx="15">
                  <c:v>10005.327300000001</c:v>
                </c:pt>
                <c:pt idx="16">
                  <c:v>9986.0752599999996</c:v>
                </c:pt>
                <c:pt idx="17">
                  <c:v>9923.1528199999993</c:v>
                </c:pt>
                <c:pt idx="18">
                  <c:v>9979.2870800000001</c:v>
                </c:pt>
                <c:pt idx="19">
                  <c:v>10008.60894</c:v>
                </c:pt>
                <c:pt idx="20">
                  <c:v>9960.9591999999993</c:v>
                </c:pt>
                <c:pt idx="21">
                  <c:v>10052.44016</c:v>
                </c:pt>
                <c:pt idx="22">
                  <c:v>9982.8102199999994</c:v>
                </c:pt>
                <c:pt idx="23">
                  <c:v>10062.748579999999</c:v>
                </c:pt>
                <c:pt idx="24">
                  <c:v>9939.8488400000006</c:v>
                </c:pt>
                <c:pt idx="25">
                  <c:v>9995.7245999999996</c:v>
                </c:pt>
                <c:pt idx="26">
                  <c:v>9952.7566599999991</c:v>
                </c:pt>
                <c:pt idx="27">
                  <c:v>9985.2092200000006</c:v>
                </c:pt>
                <c:pt idx="28">
                  <c:v>9949.9315800000004</c:v>
                </c:pt>
                <c:pt idx="29">
                  <c:v>9930.9210399999993</c:v>
                </c:pt>
                <c:pt idx="30">
                  <c:v>9971.0895</c:v>
                </c:pt>
                <c:pt idx="31">
                  <c:v>9948.3488600000001</c:v>
                </c:pt>
                <c:pt idx="32">
                  <c:v>9971.9832200000001</c:v>
                </c:pt>
                <c:pt idx="33">
                  <c:v>9929.4356800000005</c:v>
                </c:pt>
                <c:pt idx="34">
                  <c:v>9961.3399399999998</c:v>
                </c:pt>
                <c:pt idx="35">
                  <c:v>9902.4572000000007</c:v>
                </c:pt>
                <c:pt idx="36">
                  <c:v>9927.8017600000003</c:v>
                </c:pt>
                <c:pt idx="37">
                  <c:v>9979.7486200000003</c:v>
                </c:pt>
                <c:pt idx="38">
                  <c:v>9960.4255799999992</c:v>
                </c:pt>
                <c:pt idx="39">
                  <c:v>9988.639439999999</c:v>
                </c:pt>
                <c:pt idx="40">
                  <c:v>9949.6913999999997</c:v>
                </c:pt>
                <c:pt idx="41">
                  <c:v>9906.4365600000001</c:v>
                </c:pt>
                <c:pt idx="42">
                  <c:v>9934.6674199999998</c:v>
                </c:pt>
                <c:pt idx="43">
                  <c:v>9939.6994799999993</c:v>
                </c:pt>
                <c:pt idx="44">
                  <c:v>9940.43894</c:v>
                </c:pt>
                <c:pt idx="45">
                  <c:v>9920.9824000000008</c:v>
                </c:pt>
                <c:pt idx="46">
                  <c:v>9877.6082600000009</c:v>
                </c:pt>
                <c:pt idx="47">
                  <c:v>9938.0437199999997</c:v>
                </c:pt>
                <c:pt idx="48">
                  <c:v>9954.6751800000002</c:v>
                </c:pt>
                <c:pt idx="49">
                  <c:v>9963.9316399999989</c:v>
                </c:pt>
                <c:pt idx="50">
                  <c:v>9975.8047000000006</c:v>
                </c:pt>
                <c:pt idx="51">
                  <c:v>9960.6690600000002</c:v>
                </c:pt>
                <c:pt idx="52">
                  <c:v>9945.3318199999994</c:v>
                </c:pt>
                <c:pt idx="53">
                  <c:v>9906.0258800000011</c:v>
                </c:pt>
                <c:pt idx="54">
                  <c:v>9911.0636400000003</c:v>
                </c:pt>
                <c:pt idx="55">
                  <c:v>9947.3030999999992</c:v>
                </c:pt>
                <c:pt idx="56">
                  <c:v>9975.5368600000002</c:v>
                </c:pt>
                <c:pt idx="57">
                  <c:v>9912.7990200000004</c:v>
                </c:pt>
                <c:pt idx="58">
                  <c:v>9897.4872799999994</c:v>
                </c:pt>
                <c:pt idx="59">
                  <c:v>9922.0392400000001</c:v>
                </c:pt>
                <c:pt idx="60">
                  <c:v>9970.2247000000007</c:v>
                </c:pt>
                <c:pt idx="61">
                  <c:v>9903.4783599999992</c:v>
                </c:pt>
                <c:pt idx="62">
                  <c:v>9923.4281200000005</c:v>
                </c:pt>
                <c:pt idx="63">
                  <c:v>9920.4998799999994</c:v>
                </c:pt>
                <c:pt idx="64">
                  <c:v>9869.4069399999989</c:v>
                </c:pt>
                <c:pt idx="65">
                  <c:v>9877.9588999999996</c:v>
                </c:pt>
                <c:pt idx="66">
                  <c:v>9930.1614599999994</c:v>
                </c:pt>
                <c:pt idx="67">
                  <c:v>9922.997519999999</c:v>
                </c:pt>
                <c:pt idx="68">
                  <c:v>9891.8050800000001</c:v>
                </c:pt>
                <c:pt idx="69">
                  <c:v>9916.3798399999996</c:v>
                </c:pt>
                <c:pt idx="70">
                  <c:v>9948.6334000000006</c:v>
                </c:pt>
                <c:pt idx="71">
                  <c:v>9865.9609600000003</c:v>
                </c:pt>
                <c:pt idx="72">
                  <c:v>9858.4561200000007</c:v>
                </c:pt>
                <c:pt idx="73">
                  <c:v>9894.7296800000004</c:v>
                </c:pt>
                <c:pt idx="74">
                  <c:v>9919.3412399999997</c:v>
                </c:pt>
                <c:pt idx="75">
                  <c:v>9904.0977000000003</c:v>
                </c:pt>
                <c:pt idx="76">
                  <c:v>9876.9508600000008</c:v>
                </c:pt>
                <c:pt idx="77">
                  <c:v>9889.5454200000004</c:v>
                </c:pt>
                <c:pt idx="78">
                  <c:v>9914.0547800000004</c:v>
                </c:pt>
                <c:pt idx="79">
                  <c:v>9906.5555399999994</c:v>
                </c:pt>
                <c:pt idx="80">
                  <c:v>9899.3518000000004</c:v>
                </c:pt>
                <c:pt idx="81">
                  <c:v>9864.6935599999997</c:v>
                </c:pt>
                <c:pt idx="82">
                  <c:v>9864.75972</c:v>
                </c:pt>
                <c:pt idx="83">
                  <c:v>9936.8712799999994</c:v>
                </c:pt>
                <c:pt idx="84">
                  <c:v>9894.0425400000004</c:v>
                </c:pt>
                <c:pt idx="85">
                  <c:v>9854.7564999999995</c:v>
                </c:pt>
                <c:pt idx="86">
                  <c:v>9899.0726599999998</c:v>
                </c:pt>
                <c:pt idx="87">
                  <c:v>9939.9342199999992</c:v>
                </c:pt>
                <c:pt idx="88">
                  <c:v>9912.6708799999997</c:v>
                </c:pt>
                <c:pt idx="89">
                  <c:v>9913.1460399999996</c:v>
                </c:pt>
                <c:pt idx="90">
                  <c:v>9909.7633999999998</c:v>
                </c:pt>
                <c:pt idx="91">
                  <c:v>9890.3920600000001</c:v>
                </c:pt>
                <c:pt idx="92">
                  <c:v>9843.4951199999996</c:v>
                </c:pt>
                <c:pt idx="93">
                  <c:v>9967.3112799999999</c:v>
                </c:pt>
                <c:pt idx="94">
                  <c:v>9896.9285400000008</c:v>
                </c:pt>
                <c:pt idx="95">
                  <c:v>9956.8811000000005</c:v>
                </c:pt>
                <c:pt idx="96">
                  <c:v>9953.6063599999998</c:v>
                </c:pt>
                <c:pt idx="97">
                  <c:v>9990.0674199999994</c:v>
                </c:pt>
                <c:pt idx="98">
                  <c:v>9943.5681800000002</c:v>
                </c:pt>
                <c:pt idx="99">
                  <c:v>10031.489439999999</c:v>
                </c:pt>
                <c:pt idx="100">
                  <c:v>10032.123799999999</c:v>
                </c:pt>
                <c:pt idx="101">
                  <c:v>10056.922860000001</c:v>
                </c:pt>
                <c:pt idx="102">
                  <c:v>10085.67942</c:v>
                </c:pt>
                <c:pt idx="103">
                  <c:v>10054.20858</c:v>
                </c:pt>
                <c:pt idx="104">
                  <c:v>10114.86004</c:v>
                </c:pt>
                <c:pt idx="105">
                  <c:v>10151.8892</c:v>
                </c:pt>
                <c:pt idx="106">
                  <c:v>10243.49236</c:v>
                </c:pt>
                <c:pt idx="107">
                  <c:v>10236.96752</c:v>
                </c:pt>
                <c:pt idx="108">
                  <c:v>10261.837680000001</c:v>
                </c:pt>
                <c:pt idx="109">
                  <c:v>10330.42944</c:v>
                </c:pt>
                <c:pt idx="110">
                  <c:v>10498.148999999999</c:v>
                </c:pt>
                <c:pt idx="111">
                  <c:v>10494.78616</c:v>
                </c:pt>
                <c:pt idx="112">
                  <c:v>10408.66762</c:v>
                </c:pt>
                <c:pt idx="113">
                  <c:v>10480.711080000001</c:v>
                </c:pt>
                <c:pt idx="114">
                  <c:v>10480.916439999999</c:v>
                </c:pt>
                <c:pt idx="115">
                  <c:v>10534.306500000001</c:v>
                </c:pt>
                <c:pt idx="116">
                  <c:v>10662.545959999999</c:v>
                </c:pt>
                <c:pt idx="117">
                  <c:v>10623.46722</c:v>
                </c:pt>
                <c:pt idx="118">
                  <c:v>10715.95948</c:v>
                </c:pt>
                <c:pt idx="119">
                  <c:v>10804.809740000001</c:v>
                </c:pt>
                <c:pt idx="120">
                  <c:v>10996.830399999999</c:v>
                </c:pt>
                <c:pt idx="121">
                  <c:v>11105.896559999999</c:v>
                </c:pt>
                <c:pt idx="122">
                  <c:v>11447.56222</c:v>
                </c:pt>
                <c:pt idx="123">
                  <c:v>11795.97488</c:v>
                </c:pt>
                <c:pt idx="124">
                  <c:v>12438.95304</c:v>
                </c:pt>
                <c:pt idx="125">
                  <c:v>12764.777700000001</c:v>
                </c:pt>
                <c:pt idx="126">
                  <c:v>13242.642159999999</c:v>
                </c:pt>
                <c:pt idx="127">
                  <c:v>14149.81912</c:v>
                </c:pt>
                <c:pt idx="128">
                  <c:v>14682.36248</c:v>
                </c:pt>
                <c:pt idx="129">
                  <c:v>14995.718440000001</c:v>
                </c:pt>
                <c:pt idx="130">
                  <c:v>15806.301600000001</c:v>
                </c:pt>
                <c:pt idx="131">
                  <c:v>16164.609260000001</c:v>
                </c:pt>
                <c:pt idx="132">
                  <c:v>16214.337320000001</c:v>
                </c:pt>
                <c:pt idx="133">
                  <c:v>16518.44328</c:v>
                </c:pt>
                <c:pt idx="134">
                  <c:v>16277.086139999999</c:v>
                </c:pt>
                <c:pt idx="135">
                  <c:v>16033.2034</c:v>
                </c:pt>
                <c:pt idx="136">
                  <c:v>15319.72126</c:v>
                </c:pt>
                <c:pt idx="137">
                  <c:v>14551.78462</c:v>
                </c:pt>
                <c:pt idx="138">
                  <c:v>13752.404780000001</c:v>
                </c:pt>
                <c:pt idx="139">
                  <c:v>13221.547640000001</c:v>
                </c:pt>
                <c:pt idx="140">
                  <c:v>12733.690500000001</c:v>
                </c:pt>
                <c:pt idx="141">
                  <c:v>12037.98386</c:v>
                </c:pt>
                <c:pt idx="142">
                  <c:v>11514.86542</c:v>
                </c:pt>
                <c:pt idx="143">
                  <c:v>11040.363380000001</c:v>
                </c:pt>
                <c:pt idx="144">
                  <c:v>10903.92664</c:v>
                </c:pt>
                <c:pt idx="145">
                  <c:v>10653.958699999999</c:v>
                </c:pt>
                <c:pt idx="146">
                  <c:v>10617.553260000001</c:v>
                </c:pt>
                <c:pt idx="147">
                  <c:v>10645.90922</c:v>
                </c:pt>
                <c:pt idx="148">
                  <c:v>10599.20268</c:v>
                </c:pt>
                <c:pt idx="149">
                  <c:v>10376.280139999999</c:v>
                </c:pt>
                <c:pt idx="150">
                  <c:v>10420.030999999999</c:v>
                </c:pt>
                <c:pt idx="151">
                  <c:v>10416.68526</c:v>
                </c:pt>
                <c:pt idx="152">
                  <c:v>10357.90192</c:v>
                </c:pt>
                <c:pt idx="153">
                  <c:v>10318.280580000001</c:v>
                </c:pt>
                <c:pt idx="154">
                  <c:v>10283.24734</c:v>
                </c:pt>
                <c:pt idx="155">
                  <c:v>10227.714</c:v>
                </c:pt>
                <c:pt idx="156">
                  <c:v>10192.055759999999</c:v>
                </c:pt>
                <c:pt idx="157">
                  <c:v>10161.37472</c:v>
                </c:pt>
                <c:pt idx="158">
                  <c:v>10173.18238</c:v>
                </c:pt>
                <c:pt idx="159">
                  <c:v>10114.242839999999</c:v>
                </c:pt>
                <c:pt idx="160">
                  <c:v>10094.615900000001</c:v>
                </c:pt>
                <c:pt idx="161">
                  <c:v>10083.02296</c:v>
                </c:pt>
                <c:pt idx="162">
                  <c:v>10096.66862</c:v>
                </c:pt>
                <c:pt idx="163">
                  <c:v>10025.51888</c:v>
                </c:pt>
                <c:pt idx="164">
                  <c:v>10056.91174</c:v>
                </c:pt>
                <c:pt idx="165">
                  <c:v>10093.622799999999</c:v>
                </c:pt>
                <c:pt idx="166">
                  <c:v>10018.890660000001</c:v>
                </c:pt>
                <c:pt idx="167">
                  <c:v>10007.283519999999</c:v>
                </c:pt>
                <c:pt idx="168">
                  <c:v>9976.1734799999995</c:v>
                </c:pt>
                <c:pt idx="169">
                  <c:v>10008.59764</c:v>
                </c:pt>
                <c:pt idx="170">
                  <c:v>10005.280199999999</c:v>
                </c:pt>
                <c:pt idx="171">
                  <c:v>9937.9713599999995</c:v>
                </c:pt>
                <c:pt idx="172">
                  <c:v>9966.3529199999994</c:v>
                </c:pt>
                <c:pt idx="173">
                  <c:v>9935.65488</c:v>
                </c:pt>
                <c:pt idx="174">
                  <c:v>9959.9284399999997</c:v>
                </c:pt>
                <c:pt idx="175">
                  <c:v>10027.8014</c:v>
                </c:pt>
                <c:pt idx="176">
                  <c:v>9989.52376</c:v>
                </c:pt>
                <c:pt idx="177">
                  <c:v>9969.7518199999995</c:v>
                </c:pt>
                <c:pt idx="178">
                  <c:v>9986.3748799999994</c:v>
                </c:pt>
                <c:pt idx="179">
                  <c:v>9979.0290399999994</c:v>
                </c:pt>
                <c:pt idx="180">
                  <c:v>9959.5611000000008</c:v>
                </c:pt>
                <c:pt idx="181">
                  <c:v>9964.5221600000004</c:v>
                </c:pt>
                <c:pt idx="182">
                  <c:v>10004.710520000001</c:v>
                </c:pt>
                <c:pt idx="183">
                  <c:v>9945.9612799999995</c:v>
                </c:pt>
                <c:pt idx="184">
                  <c:v>10006.01604</c:v>
                </c:pt>
                <c:pt idx="185">
                  <c:v>9986.8862000000008</c:v>
                </c:pt>
                <c:pt idx="186">
                  <c:v>9983.6256599999997</c:v>
                </c:pt>
                <c:pt idx="187">
                  <c:v>9928.5185199999996</c:v>
                </c:pt>
                <c:pt idx="188">
                  <c:v>10020.618780000001</c:v>
                </c:pt>
                <c:pt idx="189">
                  <c:v>10017.11954</c:v>
                </c:pt>
                <c:pt idx="190">
                  <c:v>9946.7312000000002</c:v>
                </c:pt>
                <c:pt idx="191">
                  <c:v>10058.291660000001</c:v>
                </c:pt>
                <c:pt idx="192">
                  <c:v>9979.8550199999991</c:v>
                </c:pt>
                <c:pt idx="193">
                  <c:v>10004.108679999999</c:v>
                </c:pt>
                <c:pt idx="194">
                  <c:v>9988.5128399999994</c:v>
                </c:pt>
                <c:pt idx="195">
                  <c:v>9969.4228000000003</c:v>
                </c:pt>
                <c:pt idx="196">
                  <c:v>10009.57416</c:v>
                </c:pt>
                <c:pt idx="197">
                  <c:v>9994.5210200000001</c:v>
                </c:pt>
                <c:pt idx="198">
                  <c:v>9943.6013800000001</c:v>
                </c:pt>
                <c:pt idx="199">
                  <c:v>9944.2584399999996</c:v>
                </c:pt>
                <c:pt idx="200">
                  <c:v>9992.1257000000005</c:v>
                </c:pt>
                <c:pt idx="201">
                  <c:v>10008.995860000001</c:v>
                </c:pt>
                <c:pt idx="202">
                  <c:v>9990.2779200000004</c:v>
                </c:pt>
                <c:pt idx="203">
                  <c:v>9998.4320800000005</c:v>
                </c:pt>
                <c:pt idx="204">
                  <c:v>10018.70284</c:v>
                </c:pt>
                <c:pt idx="205">
                  <c:v>9944.1893999999993</c:v>
                </c:pt>
                <c:pt idx="206">
                  <c:v>9976.4345599999997</c:v>
                </c:pt>
                <c:pt idx="207">
                  <c:v>9945.1768200000006</c:v>
                </c:pt>
                <c:pt idx="208">
                  <c:v>10017.416279999999</c:v>
                </c:pt>
                <c:pt idx="209">
                  <c:v>10041.937040000001</c:v>
                </c:pt>
                <c:pt idx="210">
                  <c:v>9971.3212999999996</c:v>
                </c:pt>
                <c:pt idx="211">
                  <c:v>9979.8079600000001</c:v>
                </c:pt>
                <c:pt idx="212">
                  <c:v>10039.618419999999</c:v>
                </c:pt>
                <c:pt idx="213">
                  <c:v>9997.1703799999996</c:v>
                </c:pt>
                <c:pt idx="214">
                  <c:v>9977.6427399999993</c:v>
                </c:pt>
                <c:pt idx="215">
                  <c:v>9978.2572</c:v>
                </c:pt>
                <c:pt idx="216">
                  <c:v>9962.8432599999996</c:v>
                </c:pt>
                <c:pt idx="217">
                  <c:v>9967.4123199999995</c:v>
                </c:pt>
                <c:pt idx="218">
                  <c:v>9983.9784799999998</c:v>
                </c:pt>
                <c:pt idx="219">
                  <c:v>9964.9934400000002</c:v>
                </c:pt>
                <c:pt idx="220">
                  <c:v>9937.7214999999997</c:v>
                </c:pt>
                <c:pt idx="221">
                  <c:v>9985.60016</c:v>
                </c:pt>
                <c:pt idx="222">
                  <c:v>9922.7374199999995</c:v>
                </c:pt>
                <c:pt idx="223">
                  <c:v>9935.6671800000004</c:v>
                </c:pt>
                <c:pt idx="224">
                  <c:v>9943.7873399999989</c:v>
                </c:pt>
                <c:pt idx="225">
                  <c:v>9944.6659999999993</c:v>
                </c:pt>
                <c:pt idx="226">
                  <c:v>9969.1923600000009</c:v>
                </c:pt>
                <c:pt idx="227">
                  <c:v>10065.41192</c:v>
                </c:pt>
                <c:pt idx="228">
                  <c:v>9986.9552800000001</c:v>
                </c:pt>
                <c:pt idx="229">
                  <c:v>10019.115239999999</c:v>
                </c:pt>
                <c:pt idx="230">
                  <c:v>9944.0365000000002</c:v>
                </c:pt>
                <c:pt idx="231">
                  <c:v>9964.3952599999993</c:v>
                </c:pt>
                <c:pt idx="232">
                  <c:v>9941.19722</c:v>
                </c:pt>
                <c:pt idx="233">
                  <c:v>10001.484979999999</c:v>
                </c:pt>
                <c:pt idx="234">
                  <c:v>9922.4715400000005</c:v>
                </c:pt>
                <c:pt idx="235">
                  <c:v>9931.2281000000003</c:v>
                </c:pt>
                <c:pt idx="236">
                  <c:v>9912.2118599999994</c:v>
                </c:pt>
                <c:pt idx="237">
                  <c:v>10039.85182</c:v>
                </c:pt>
                <c:pt idx="238">
                  <c:v>10004.753280000001</c:v>
                </c:pt>
                <c:pt idx="239">
                  <c:v>9958.0750399999997</c:v>
                </c:pt>
                <c:pt idx="240">
                  <c:v>10021.9907</c:v>
                </c:pt>
                <c:pt idx="241">
                  <c:v>9931.1164600000011</c:v>
                </c:pt>
                <c:pt idx="242">
                  <c:v>9975.2536199999995</c:v>
                </c:pt>
                <c:pt idx="243">
                  <c:v>9996.3141799999994</c:v>
                </c:pt>
                <c:pt idx="244">
                  <c:v>9968.7609400000001</c:v>
                </c:pt>
                <c:pt idx="245">
                  <c:v>9989.2759999999998</c:v>
                </c:pt>
                <c:pt idx="246">
                  <c:v>9962.5921600000001</c:v>
                </c:pt>
                <c:pt idx="247">
                  <c:v>10022.519120000001</c:v>
                </c:pt>
                <c:pt idx="248">
                  <c:v>9983.5767799999994</c:v>
                </c:pt>
                <c:pt idx="249">
                  <c:v>10015.861639999999</c:v>
                </c:pt>
                <c:pt idx="250">
                  <c:v>9972.8340000000007</c:v>
                </c:pt>
                <c:pt idx="251">
                  <c:v>9993.3973600000008</c:v>
                </c:pt>
                <c:pt idx="252">
                  <c:v>10001.912420000001</c:v>
                </c:pt>
                <c:pt idx="253">
                  <c:v>10054.31378</c:v>
                </c:pt>
                <c:pt idx="254">
                  <c:v>9943.64984</c:v>
                </c:pt>
                <c:pt idx="255">
                  <c:v>10027.386399999999</c:v>
                </c:pt>
                <c:pt idx="256">
                  <c:v>9933.1258600000001</c:v>
                </c:pt>
                <c:pt idx="257">
                  <c:v>9996.9846199999993</c:v>
                </c:pt>
                <c:pt idx="258">
                  <c:v>10037.371779999999</c:v>
                </c:pt>
                <c:pt idx="259">
                  <c:v>9958.9578399999991</c:v>
                </c:pt>
                <c:pt idx="260">
                  <c:v>9943.2286000000004</c:v>
                </c:pt>
                <c:pt idx="261">
                  <c:v>9967.5901599999997</c:v>
                </c:pt>
                <c:pt idx="262">
                  <c:v>9984.7245199999998</c:v>
                </c:pt>
                <c:pt idx="263">
                  <c:v>10008.71398</c:v>
                </c:pt>
                <c:pt idx="264">
                  <c:v>9969.9221400000006</c:v>
                </c:pt>
                <c:pt idx="265">
                  <c:v>10018.170099999999</c:v>
                </c:pt>
                <c:pt idx="266">
                  <c:v>10019.02326</c:v>
                </c:pt>
                <c:pt idx="267">
                  <c:v>10067.333720000001</c:v>
                </c:pt>
                <c:pt idx="268">
                  <c:v>9980.7236799999991</c:v>
                </c:pt>
                <c:pt idx="269">
                  <c:v>9968.69614</c:v>
                </c:pt>
                <c:pt idx="270">
                  <c:v>9997.4128000000001</c:v>
                </c:pt>
                <c:pt idx="271">
                  <c:v>10030.19486</c:v>
                </c:pt>
                <c:pt idx="272">
                  <c:v>9955.1218200000003</c:v>
                </c:pt>
                <c:pt idx="273">
                  <c:v>9979.4408800000001</c:v>
                </c:pt>
                <c:pt idx="274">
                  <c:v>10052.001340000001</c:v>
                </c:pt>
                <c:pt idx="275">
                  <c:v>10004.933999999999</c:v>
                </c:pt>
                <c:pt idx="276">
                  <c:v>10005.289860000001</c:v>
                </c:pt>
                <c:pt idx="277">
                  <c:v>10013.87312</c:v>
                </c:pt>
                <c:pt idx="278">
                  <c:v>10002.743179999999</c:v>
                </c:pt>
                <c:pt idx="279">
                  <c:v>10015.459940000001</c:v>
                </c:pt>
                <c:pt idx="280">
                  <c:v>10019.722099999999</c:v>
                </c:pt>
                <c:pt idx="281">
                  <c:v>9972.7143599999999</c:v>
                </c:pt>
                <c:pt idx="282">
                  <c:v>9977.2607200000002</c:v>
                </c:pt>
                <c:pt idx="283">
                  <c:v>9942.2841800000006</c:v>
                </c:pt>
                <c:pt idx="284">
                  <c:v>9982.5435400000006</c:v>
                </c:pt>
                <c:pt idx="285">
                  <c:v>10030.462</c:v>
                </c:pt>
                <c:pt idx="286">
                  <c:v>9996.4002600000003</c:v>
                </c:pt>
                <c:pt idx="287">
                  <c:v>10052.29032</c:v>
                </c:pt>
                <c:pt idx="288">
                  <c:v>10025.00138</c:v>
                </c:pt>
                <c:pt idx="289">
                  <c:v>10017.862939999999</c:v>
                </c:pt>
                <c:pt idx="290">
                  <c:v>10014.5342</c:v>
                </c:pt>
                <c:pt idx="291">
                  <c:v>10058.46976</c:v>
                </c:pt>
                <c:pt idx="292">
                  <c:v>9996.4222200000004</c:v>
                </c:pt>
                <c:pt idx="293">
                  <c:v>10072.036679999999</c:v>
                </c:pt>
                <c:pt idx="294">
                  <c:v>9997.1852399999989</c:v>
                </c:pt>
                <c:pt idx="295">
                  <c:v>10017.5895</c:v>
                </c:pt>
                <c:pt idx="296">
                  <c:v>10018.57036</c:v>
                </c:pt>
                <c:pt idx="297">
                  <c:v>10026.63082</c:v>
                </c:pt>
                <c:pt idx="298">
                  <c:v>10043.45268</c:v>
                </c:pt>
                <c:pt idx="299">
                  <c:v>9996.0103400000007</c:v>
                </c:pt>
                <c:pt idx="300">
                  <c:v>9980.9060000000009</c:v>
                </c:pt>
              </c:numCache>
            </c:numRef>
          </c:yVal>
          <c:smooth val="1"/>
          <c:extLst>
            <c:ext xmlns:c16="http://schemas.microsoft.com/office/drawing/2014/chart" uri="{C3380CC4-5D6E-409C-BE32-E72D297353CC}">
              <c16:uniqueId val="{00000002-832E-49A6-875D-F5D0E0A663D9}"/>
            </c:ext>
          </c:extLst>
        </c:ser>
        <c:ser>
          <c:idx val="3"/>
          <c:order val="3"/>
          <c:spPr>
            <a:ln w="28575" cap="rnd">
              <a:solidFill>
                <a:schemeClr val="accent1"/>
              </a:solidFill>
              <a:round/>
            </a:ln>
            <a:effectLst/>
          </c:spPr>
          <c:marker>
            <c:symbol val="none"/>
          </c:marker>
          <c:xVal>
            <c:numRef>
              <c:f>縦表示改!$N$3:$N$303</c:f>
              <c:numCache>
                <c:formatCode>General</c:formatCode>
                <c:ptCount val="301"/>
                <c:pt idx="0">
                  <c:v>305.2</c:v>
                </c:pt>
                <c:pt idx="1">
                  <c:v>305.09999999999997</c:v>
                </c:pt>
                <c:pt idx="2">
                  <c:v>305</c:v>
                </c:pt>
                <c:pt idx="3">
                  <c:v>304.89999999999998</c:v>
                </c:pt>
                <c:pt idx="4">
                  <c:v>304.8</c:v>
                </c:pt>
                <c:pt idx="5">
                  <c:v>304.7</c:v>
                </c:pt>
                <c:pt idx="6">
                  <c:v>304.59999999999997</c:v>
                </c:pt>
                <c:pt idx="7">
                  <c:v>304.5</c:v>
                </c:pt>
                <c:pt idx="8">
                  <c:v>304.39999999999998</c:v>
                </c:pt>
                <c:pt idx="9">
                  <c:v>304.3</c:v>
                </c:pt>
                <c:pt idx="10">
                  <c:v>304.2</c:v>
                </c:pt>
                <c:pt idx="11">
                  <c:v>304.09999999999997</c:v>
                </c:pt>
                <c:pt idx="12">
                  <c:v>304</c:v>
                </c:pt>
                <c:pt idx="13">
                  <c:v>303.89999999999998</c:v>
                </c:pt>
                <c:pt idx="14">
                  <c:v>303.8</c:v>
                </c:pt>
                <c:pt idx="15">
                  <c:v>303.7</c:v>
                </c:pt>
                <c:pt idx="16">
                  <c:v>303.59999999999997</c:v>
                </c:pt>
                <c:pt idx="17">
                  <c:v>303.5</c:v>
                </c:pt>
                <c:pt idx="18">
                  <c:v>303.39999999999998</c:v>
                </c:pt>
                <c:pt idx="19">
                  <c:v>303.3</c:v>
                </c:pt>
                <c:pt idx="20">
                  <c:v>303.2</c:v>
                </c:pt>
                <c:pt idx="21">
                  <c:v>303.09999999999997</c:v>
                </c:pt>
                <c:pt idx="22">
                  <c:v>303</c:v>
                </c:pt>
                <c:pt idx="23">
                  <c:v>302.89999999999998</c:v>
                </c:pt>
                <c:pt idx="24">
                  <c:v>302.8</c:v>
                </c:pt>
                <c:pt idx="25">
                  <c:v>302.7</c:v>
                </c:pt>
                <c:pt idx="26">
                  <c:v>302.59999999999997</c:v>
                </c:pt>
                <c:pt idx="27">
                  <c:v>302.5</c:v>
                </c:pt>
                <c:pt idx="28">
                  <c:v>302.39999999999998</c:v>
                </c:pt>
                <c:pt idx="29">
                  <c:v>302.3</c:v>
                </c:pt>
                <c:pt idx="30">
                  <c:v>302.2</c:v>
                </c:pt>
                <c:pt idx="31">
                  <c:v>302.09999999999997</c:v>
                </c:pt>
                <c:pt idx="32">
                  <c:v>302</c:v>
                </c:pt>
                <c:pt idx="33">
                  <c:v>301.89999999999998</c:v>
                </c:pt>
                <c:pt idx="34">
                  <c:v>301.8</c:v>
                </c:pt>
                <c:pt idx="35">
                  <c:v>301.7</c:v>
                </c:pt>
                <c:pt idx="36">
                  <c:v>301.59999999999997</c:v>
                </c:pt>
                <c:pt idx="37">
                  <c:v>301.5</c:v>
                </c:pt>
                <c:pt idx="38">
                  <c:v>301.39999999999998</c:v>
                </c:pt>
                <c:pt idx="39">
                  <c:v>301.3</c:v>
                </c:pt>
                <c:pt idx="40">
                  <c:v>301.2</c:v>
                </c:pt>
                <c:pt idx="41">
                  <c:v>301.09999999999997</c:v>
                </c:pt>
                <c:pt idx="42">
                  <c:v>301</c:v>
                </c:pt>
                <c:pt idx="43">
                  <c:v>300.89999999999998</c:v>
                </c:pt>
                <c:pt idx="44">
                  <c:v>300.8</c:v>
                </c:pt>
                <c:pt idx="45">
                  <c:v>300.7</c:v>
                </c:pt>
                <c:pt idx="46">
                  <c:v>300.59999999999997</c:v>
                </c:pt>
                <c:pt idx="47">
                  <c:v>300.5</c:v>
                </c:pt>
                <c:pt idx="48">
                  <c:v>300.39999999999998</c:v>
                </c:pt>
                <c:pt idx="49">
                  <c:v>300.3</c:v>
                </c:pt>
                <c:pt idx="50">
                  <c:v>300.2</c:v>
                </c:pt>
                <c:pt idx="51">
                  <c:v>300.09999999999997</c:v>
                </c:pt>
                <c:pt idx="52">
                  <c:v>300</c:v>
                </c:pt>
                <c:pt idx="53">
                  <c:v>299.89999999999998</c:v>
                </c:pt>
                <c:pt idx="54">
                  <c:v>299.8</c:v>
                </c:pt>
                <c:pt idx="55">
                  <c:v>299.7</c:v>
                </c:pt>
                <c:pt idx="56">
                  <c:v>299.59999999999997</c:v>
                </c:pt>
                <c:pt idx="57">
                  <c:v>299.5</c:v>
                </c:pt>
                <c:pt idx="58">
                  <c:v>299.39999999999998</c:v>
                </c:pt>
                <c:pt idx="59">
                  <c:v>299.3</c:v>
                </c:pt>
                <c:pt idx="60">
                  <c:v>299.2</c:v>
                </c:pt>
                <c:pt idx="61">
                  <c:v>299.09999999999997</c:v>
                </c:pt>
                <c:pt idx="62">
                  <c:v>299</c:v>
                </c:pt>
                <c:pt idx="63">
                  <c:v>298.89999999999998</c:v>
                </c:pt>
                <c:pt idx="64">
                  <c:v>298.8</c:v>
                </c:pt>
                <c:pt idx="65">
                  <c:v>298.7</c:v>
                </c:pt>
                <c:pt idx="66">
                  <c:v>298.59999999999997</c:v>
                </c:pt>
                <c:pt idx="67">
                  <c:v>298.5</c:v>
                </c:pt>
                <c:pt idx="68">
                  <c:v>298.39999999999998</c:v>
                </c:pt>
                <c:pt idx="69">
                  <c:v>298.3</c:v>
                </c:pt>
                <c:pt idx="70">
                  <c:v>298.2</c:v>
                </c:pt>
                <c:pt idx="71">
                  <c:v>298.09999999999997</c:v>
                </c:pt>
                <c:pt idx="72">
                  <c:v>298</c:v>
                </c:pt>
                <c:pt idx="73">
                  <c:v>297.89999999999998</c:v>
                </c:pt>
                <c:pt idx="74">
                  <c:v>297.8</c:v>
                </c:pt>
                <c:pt idx="75">
                  <c:v>297.7</c:v>
                </c:pt>
                <c:pt idx="76">
                  <c:v>297.59999999999997</c:v>
                </c:pt>
                <c:pt idx="77">
                  <c:v>297.5</c:v>
                </c:pt>
                <c:pt idx="78">
                  <c:v>297.39999999999998</c:v>
                </c:pt>
                <c:pt idx="79">
                  <c:v>297.3</c:v>
                </c:pt>
                <c:pt idx="80">
                  <c:v>297.2</c:v>
                </c:pt>
                <c:pt idx="81">
                  <c:v>297.09999999999997</c:v>
                </c:pt>
                <c:pt idx="82">
                  <c:v>297</c:v>
                </c:pt>
                <c:pt idx="83">
                  <c:v>296.89999999999998</c:v>
                </c:pt>
                <c:pt idx="84">
                  <c:v>296.8</c:v>
                </c:pt>
                <c:pt idx="85">
                  <c:v>296.7</c:v>
                </c:pt>
                <c:pt idx="86">
                  <c:v>296.59999999999997</c:v>
                </c:pt>
                <c:pt idx="87">
                  <c:v>296.5</c:v>
                </c:pt>
                <c:pt idx="88">
                  <c:v>296.39999999999998</c:v>
                </c:pt>
                <c:pt idx="89">
                  <c:v>296.3</c:v>
                </c:pt>
                <c:pt idx="90">
                  <c:v>296.2</c:v>
                </c:pt>
                <c:pt idx="91">
                  <c:v>296.09999999999997</c:v>
                </c:pt>
                <c:pt idx="92">
                  <c:v>296</c:v>
                </c:pt>
                <c:pt idx="93">
                  <c:v>295.89999999999998</c:v>
                </c:pt>
                <c:pt idx="94">
                  <c:v>295.8</c:v>
                </c:pt>
                <c:pt idx="95">
                  <c:v>295.7</c:v>
                </c:pt>
                <c:pt idx="96">
                  <c:v>295.59999999999997</c:v>
                </c:pt>
                <c:pt idx="97">
                  <c:v>295.5</c:v>
                </c:pt>
                <c:pt idx="98">
                  <c:v>295.39999999999998</c:v>
                </c:pt>
                <c:pt idx="99">
                  <c:v>295.3</c:v>
                </c:pt>
                <c:pt idx="100">
                  <c:v>295.2</c:v>
                </c:pt>
                <c:pt idx="101">
                  <c:v>295.09999999999997</c:v>
                </c:pt>
                <c:pt idx="102">
                  <c:v>295</c:v>
                </c:pt>
                <c:pt idx="103">
                  <c:v>294.89999999999998</c:v>
                </c:pt>
                <c:pt idx="104">
                  <c:v>294.8</c:v>
                </c:pt>
                <c:pt idx="105">
                  <c:v>294.7</c:v>
                </c:pt>
                <c:pt idx="106">
                  <c:v>294.59999999999997</c:v>
                </c:pt>
                <c:pt idx="107">
                  <c:v>294.5</c:v>
                </c:pt>
                <c:pt idx="108">
                  <c:v>294.39999999999998</c:v>
                </c:pt>
                <c:pt idx="109">
                  <c:v>294.3</c:v>
                </c:pt>
                <c:pt idx="110">
                  <c:v>294.2</c:v>
                </c:pt>
                <c:pt idx="111">
                  <c:v>294.09999999999997</c:v>
                </c:pt>
                <c:pt idx="112">
                  <c:v>294</c:v>
                </c:pt>
                <c:pt idx="113">
                  <c:v>293.89999999999998</c:v>
                </c:pt>
                <c:pt idx="114">
                  <c:v>293.8</c:v>
                </c:pt>
                <c:pt idx="115">
                  <c:v>293.7</c:v>
                </c:pt>
                <c:pt idx="116">
                  <c:v>293.59999999999997</c:v>
                </c:pt>
                <c:pt idx="117">
                  <c:v>293.5</c:v>
                </c:pt>
                <c:pt idx="118">
                  <c:v>293.39999999999998</c:v>
                </c:pt>
                <c:pt idx="119">
                  <c:v>293.3</c:v>
                </c:pt>
                <c:pt idx="120">
                  <c:v>293.2</c:v>
                </c:pt>
                <c:pt idx="121">
                  <c:v>293.09999999999997</c:v>
                </c:pt>
                <c:pt idx="122">
                  <c:v>293</c:v>
                </c:pt>
                <c:pt idx="123">
                  <c:v>292.89999999999998</c:v>
                </c:pt>
                <c:pt idx="124">
                  <c:v>292.8</c:v>
                </c:pt>
                <c:pt idx="125">
                  <c:v>292.7</c:v>
                </c:pt>
                <c:pt idx="126">
                  <c:v>292.59999999999997</c:v>
                </c:pt>
                <c:pt idx="127">
                  <c:v>292.5</c:v>
                </c:pt>
                <c:pt idx="128">
                  <c:v>292.39999999999998</c:v>
                </c:pt>
                <c:pt idx="129">
                  <c:v>292.3</c:v>
                </c:pt>
                <c:pt idx="130">
                  <c:v>292.2</c:v>
                </c:pt>
                <c:pt idx="131">
                  <c:v>292.09999999999997</c:v>
                </c:pt>
                <c:pt idx="132">
                  <c:v>292</c:v>
                </c:pt>
                <c:pt idx="133">
                  <c:v>291.89999999999998</c:v>
                </c:pt>
                <c:pt idx="134">
                  <c:v>291.8</c:v>
                </c:pt>
                <c:pt idx="135">
                  <c:v>291.7</c:v>
                </c:pt>
                <c:pt idx="136">
                  <c:v>291.59999999999997</c:v>
                </c:pt>
                <c:pt idx="137">
                  <c:v>291.5</c:v>
                </c:pt>
                <c:pt idx="138">
                  <c:v>291.39999999999998</c:v>
                </c:pt>
                <c:pt idx="139">
                  <c:v>291.3</c:v>
                </c:pt>
                <c:pt idx="140">
                  <c:v>291.2</c:v>
                </c:pt>
                <c:pt idx="141">
                  <c:v>291.09999999999997</c:v>
                </c:pt>
                <c:pt idx="142">
                  <c:v>291</c:v>
                </c:pt>
                <c:pt idx="143">
                  <c:v>290.89999999999998</c:v>
                </c:pt>
                <c:pt idx="144">
                  <c:v>290.8</c:v>
                </c:pt>
                <c:pt idx="145">
                  <c:v>290.7</c:v>
                </c:pt>
                <c:pt idx="146">
                  <c:v>290.59999999999997</c:v>
                </c:pt>
                <c:pt idx="147">
                  <c:v>290.5</c:v>
                </c:pt>
                <c:pt idx="148">
                  <c:v>290.39999999999998</c:v>
                </c:pt>
                <c:pt idx="149">
                  <c:v>290.3</c:v>
                </c:pt>
                <c:pt idx="150">
                  <c:v>290.2</c:v>
                </c:pt>
                <c:pt idx="151">
                  <c:v>290.09999999999997</c:v>
                </c:pt>
                <c:pt idx="152">
                  <c:v>290</c:v>
                </c:pt>
                <c:pt idx="153">
                  <c:v>289.89999999999998</c:v>
                </c:pt>
                <c:pt idx="154">
                  <c:v>289.8</c:v>
                </c:pt>
                <c:pt idx="155">
                  <c:v>289.7</c:v>
                </c:pt>
                <c:pt idx="156">
                  <c:v>289.59999999999997</c:v>
                </c:pt>
                <c:pt idx="157">
                  <c:v>289.5</c:v>
                </c:pt>
                <c:pt idx="158">
                  <c:v>289.39999999999998</c:v>
                </c:pt>
                <c:pt idx="159">
                  <c:v>289.3</c:v>
                </c:pt>
                <c:pt idx="160">
                  <c:v>289.2</c:v>
                </c:pt>
                <c:pt idx="161">
                  <c:v>289.09999999999997</c:v>
                </c:pt>
                <c:pt idx="162">
                  <c:v>289</c:v>
                </c:pt>
                <c:pt idx="163">
                  <c:v>288.89999999999998</c:v>
                </c:pt>
                <c:pt idx="164">
                  <c:v>288.8</c:v>
                </c:pt>
                <c:pt idx="165">
                  <c:v>288.7</c:v>
                </c:pt>
                <c:pt idx="166">
                  <c:v>288.59999999999997</c:v>
                </c:pt>
                <c:pt idx="167">
                  <c:v>288.5</c:v>
                </c:pt>
                <c:pt idx="168">
                  <c:v>288.39999999999998</c:v>
                </c:pt>
                <c:pt idx="169">
                  <c:v>288.3</c:v>
                </c:pt>
                <c:pt idx="170">
                  <c:v>288.2</c:v>
                </c:pt>
                <c:pt idx="171">
                  <c:v>288.09999999999997</c:v>
                </c:pt>
                <c:pt idx="172">
                  <c:v>288</c:v>
                </c:pt>
                <c:pt idx="173">
                  <c:v>287.89999999999998</c:v>
                </c:pt>
                <c:pt idx="174">
                  <c:v>287.8</c:v>
                </c:pt>
                <c:pt idx="175">
                  <c:v>287.7</c:v>
                </c:pt>
                <c:pt idx="176">
                  <c:v>287.59999999999997</c:v>
                </c:pt>
                <c:pt idx="177">
                  <c:v>287.5</c:v>
                </c:pt>
                <c:pt idx="178">
                  <c:v>287.39999999999998</c:v>
                </c:pt>
                <c:pt idx="179">
                  <c:v>287.3</c:v>
                </c:pt>
                <c:pt idx="180">
                  <c:v>287.2</c:v>
                </c:pt>
                <c:pt idx="181">
                  <c:v>287.09999999999997</c:v>
                </c:pt>
                <c:pt idx="182">
                  <c:v>287</c:v>
                </c:pt>
                <c:pt idx="183">
                  <c:v>286.89999999999998</c:v>
                </c:pt>
                <c:pt idx="184">
                  <c:v>286.8</c:v>
                </c:pt>
                <c:pt idx="185">
                  <c:v>286.7</c:v>
                </c:pt>
                <c:pt idx="186">
                  <c:v>286.59999999999997</c:v>
                </c:pt>
                <c:pt idx="187">
                  <c:v>286.5</c:v>
                </c:pt>
                <c:pt idx="188">
                  <c:v>286.39999999999998</c:v>
                </c:pt>
                <c:pt idx="189">
                  <c:v>286.3</c:v>
                </c:pt>
                <c:pt idx="190">
                  <c:v>286.2</c:v>
                </c:pt>
                <c:pt idx="191">
                  <c:v>286.09999999999997</c:v>
                </c:pt>
                <c:pt idx="192">
                  <c:v>286</c:v>
                </c:pt>
                <c:pt idx="193">
                  <c:v>285.89999999999998</c:v>
                </c:pt>
                <c:pt idx="194">
                  <c:v>285.8</c:v>
                </c:pt>
                <c:pt idx="195">
                  <c:v>285.7</c:v>
                </c:pt>
                <c:pt idx="196">
                  <c:v>285.59999999999997</c:v>
                </c:pt>
                <c:pt idx="197">
                  <c:v>285.5</c:v>
                </c:pt>
                <c:pt idx="198">
                  <c:v>285.39999999999998</c:v>
                </c:pt>
                <c:pt idx="199">
                  <c:v>285.3</c:v>
                </c:pt>
                <c:pt idx="200">
                  <c:v>285.2</c:v>
                </c:pt>
                <c:pt idx="201">
                  <c:v>285.09999999999997</c:v>
                </c:pt>
                <c:pt idx="202">
                  <c:v>285</c:v>
                </c:pt>
                <c:pt idx="203">
                  <c:v>284.89999999999998</c:v>
                </c:pt>
                <c:pt idx="204">
                  <c:v>284.8</c:v>
                </c:pt>
                <c:pt idx="205">
                  <c:v>284.7</c:v>
                </c:pt>
                <c:pt idx="206">
                  <c:v>284.59999999999997</c:v>
                </c:pt>
                <c:pt idx="207">
                  <c:v>284.5</c:v>
                </c:pt>
                <c:pt idx="208">
                  <c:v>284.39999999999998</c:v>
                </c:pt>
                <c:pt idx="209">
                  <c:v>284.3</c:v>
                </c:pt>
                <c:pt idx="210">
                  <c:v>284.2</c:v>
                </c:pt>
                <c:pt idx="211">
                  <c:v>284.09999999999997</c:v>
                </c:pt>
                <c:pt idx="212">
                  <c:v>284</c:v>
                </c:pt>
                <c:pt idx="213">
                  <c:v>283.89999999999998</c:v>
                </c:pt>
                <c:pt idx="214">
                  <c:v>283.8</c:v>
                </c:pt>
                <c:pt idx="215">
                  <c:v>283.7</c:v>
                </c:pt>
                <c:pt idx="216">
                  <c:v>283.59999999999997</c:v>
                </c:pt>
                <c:pt idx="217">
                  <c:v>283.5</c:v>
                </c:pt>
                <c:pt idx="218">
                  <c:v>283.39999999999998</c:v>
                </c:pt>
                <c:pt idx="219">
                  <c:v>283.3</c:v>
                </c:pt>
                <c:pt idx="220">
                  <c:v>283.2</c:v>
                </c:pt>
                <c:pt idx="221">
                  <c:v>283.09999999999997</c:v>
                </c:pt>
                <c:pt idx="222">
                  <c:v>283</c:v>
                </c:pt>
                <c:pt idx="223">
                  <c:v>282.89999999999998</c:v>
                </c:pt>
                <c:pt idx="224">
                  <c:v>282.8</c:v>
                </c:pt>
                <c:pt idx="225">
                  <c:v>282.7</c:v>
                </c:pt>
                <c:pt idx="226">
                  <c:v>282.59999999999997</c:v>
                </c:pt>
                <c:pt idx="227">
                  <c:v>282.5</c:v>
                </c:pt>
                <c:pt idx="228">
                  <c:v>282.39999999999998</c:v>
                </c:pt>
                <c:pt idx="229">
                  <c:v>282.3</c:v>
                </c:pt>
                <c:pt idx="230">
                  <c:v>282.2</c:v>
                </c:pt>
                <c:pt idx="231">
                  <c:v>282.09999999999997</c:v>
                </c:pt>
                <c:pt idx="232">
                  <c:v>282</c:v>
                </c:pt>
                <c:pt idx="233">
                  <c:v>281.89999999999998</c:v>
                </c:pt>
                <c:pt idx="234">
                  <c:v>281.8</c:v>
                </c:pt>
                <c:pt idx="235">
                  <c:v>281.7</c:v>
                </c:pt>
                <c:pt idx="236">
                  <c:v>281.59999999999997</c:v>
                </c:pt>
                <c:pt idx="237">
                  <c:v>281.5</c:v>
                </c:pt>
                <c:pt idx="238">
                  <c:v>281.39999999999998</c:v>
                </c:pt>
                <c:pt idx="239">
                  <c:v>281.3</c:v>
                </c:pt>
                <c:pt idx="240">
                  <c:v>281.2</c:v>
                </c:pt>
                <c:pt idx="241">
                  <c:v>281.09999999999997</c:v>
                </c:pt>
                <c:pt idx="242">
                  <c:v>281</c:v>
                </c:pt>
                <c:pt idx="243">
                  <c:v>280.89999999999998</c:v>
                </c:pt>
                <c:pt idx="244">
                  <c:v>280.8</c:v>
                </c:pt>
                <c:pt idx="245">
                  <c:v>280.7</c:v>
                </c:pt>
                <c:pt idx="246">
                  <c:v>280.59999999999997</c:v>
                </c:pt>
                <c:pt idx="247">
                  <c:v>280.5</c:v>
                </c:pt>
                <c:pt idx="248">
                  <c:v>280.39999999999998</c:v>
                </c:pt>
                <c:pt idx="249">
                  <c:v>280.3</c:v>
                </c:pt>
                <c:pt idx="250">
                  <c:v>280.2</c:v>
                </c:pt>
                <c:pt idx="251">
                  <c:v>280.09999999999997</c:v>
                </c:pt>
                <c:pt idx="252">
                  <c:v>280</c:v>
                </c:pt>
                <c:pt idx="253">
                  <c:v>279.89999999999998</c:v>
                </c:pt>
                <c:pt idx="254">
                  <c:v>279.8</c:v>
                </c:pt>
                <c:pt idx="255">
                  <c:v>279.7</c:v>
                </c:pt>
                <c:pt idx="256">
                  <c:v>279.59999999999997</c:v>
                </c:pt>
                <c:pt idx="257">
                  <c:v>279.5</c:v>
                </c:pt>
                <c:pt idx="258">
                  <c:v>279.39999999999998</c:v>
                </c:pt>
                <c:pt idx="259">
                  <c:v>279.3</c:v>
                </c:pt>
                <c:pt idx="260">
                  <c:v>279.2</c:v>
                </c:pt>
                <c:pt idx="261">
                  <c:v>279.09999999999997</c:v>
                </c:pt>
                <c:pt idx="262">
                  <c:v>279</c:v>
                </c:pt>
                <c:pt idx="263">
                  <c:v>278.89999999999998</c:v>
                </c:pt>
                <c:pt idx="264">
                  <c:v>278.8</c:v>
                </c:pt>
                <c:pt idx="265">
                  <c:v>278.7</c:v>
                </c:pt>
                <c:pt idx="266">
                  <c:v>278.59999999999997</c:v>
                </c:pt>
                <c:pt idx="267">
                  <c:v>278.5</c:v>
                </c:pt>
                <c:pt idx="268">
                  <c:v>278.39999999999998</c:v>
                </c:pt>
                <c:pt idx="269">
                  <c:v>278.3</c:v>
                </c:pt>
                <c:pt idx="270">
                  <c:v>278.2</c:v>
                </c:pt>
                <c:pt idx="271">
                  <c:v>278.09999999999997</c:v>
                </c:pt>
                <c:pt idx="272">
                  <c:v>278</c:v>
                </c:pt>
                <c:pt idx="273">
                  <c:v>277.89999999999998</c:v>
                </c:pt>
                <c:pt idx="274">
                  <c:v>277.8</c:v>
                </c:pt>
                <c:pt idx="275">
                  <c:v>277.7</c:v>
                </c:pt>
                <c:pt idx="276">
                  <c:v>277.59999999999997</c:v>
                </c:pt>
                <c:pt idx="277">
                  <c:v>277.5</c:v>
                </c:pt>
                <c:pt idx="278">
                  <c:v>277.39999999999998</c:v>
                </c:pt>
                <c:pt idx="279">
                  <c:v>277.3</c:v>
                </c:pt>
                <c:pt idx="280">
                  <c:v>277.2</c:v>
                </c:pt>
                <c:pt idx="281">
                  <c:v>277.09999999999997</c:v>
                </c:pt>
                <c:pt idx="282">
                  <c:v>277</c:v>
                </c:pt>
                <c:pt idx="283">
                  <c:v>276.89999999999998</c:v>
                </c:pt>
                <c:pt idx="284">
                  <c:v>276.8</c:v>
                </c:pt>
                <c:pt idx="285">
                  <c:v>276.7</c:v>
                </c:pt>
                <c:pt idx="286">
                  <c:v>276.59999999999997</c:v>
                </c:pt>
                <c:pt idx="287">
                  <c:v>276.5</c:v>
                </c:pt>
                <c:pt idx="288">
                  <c:v>276.39999999999998</c:v>
                </c:pt>
                <c:pt idx="289">
                  <c:v>276.3</c:v>
                </c:pt>
                <c:pt idx="290">
                  <c:v>276.2</c:v>
                </c:pt>
                <c:pt idx="291">
                  <c:v>276.09999999999997</c:v>
                </c:pt>
                <c:pt idx="292">
                  <c:v>276</c:v>
                </c:pt>
                <c:pt idx="293">
                  <c:v>275.89999999999998</c:v>
                </c:pt>
                <c:pt idx="294">
                  <c:v>275.8</c:v>
                </c:pt>
                <c:pt idx="295">
                  <c:v>275.7</c:v>
                </c:pt>
                <c:pt idx="296">
                  <c:v>275.59999999999997</c:v>
                </c:pt>
                <c:pt idx="297">
                  <c:v>275.5</c:v>
                </c:pt>
                <c:pt idx="298">
                  <c:v>275.39999999999998</c:v>
                </c:pt>
                <c:pt idx="299">
                  <c:v>275.3</c:v>
                </c:pt>
                <c:pt idx="300">
                  <c:v>275.2</c:v>
                </c:pt>
              </c:numCache>
            </c:numRef>
          </c:xVal>
          <c:yVal>
            <c:numRef>
              <c:f>縦表示改!$L$3:$L$303</c:f>
              <c:numCache>
                <c:formatCode>General</c:formatCode>
                <c:ptCount val="301"/>
                <c:pt idx="0">
                  <c:v>17164.5072</c:v>
                </c:pt>
                <c:pt idx="1">
                  <c:v>17106.1738</c:v>
                </c:pt>
                <c:pt idx="2">
                  <c:v>17127.392899999999</c:v>
                </c:pt>
                <c:pt idx="3">
                  <c:v>17276.744200000001</c:v>
                </c:pt>
                <c:pt idx="4">
                  <c:v>17039.4974</c:v>
                </c:pt>
                <c:pt idx="5">
                  <c:v>17070.389800000001</c:v>
                </c:pt>
                <c:pt idx="6">
                  <c:v>17042.6175</c:v>
                </c:pt>
                <c:pt idx="7">
                  <c:v>17261.272700000001</c:v>
                </c:pt>
                <c:pt idx="8">
                  <c:v>17094.089800000002</c:v>
                </c:pt>
                <c:pt idx="9">
                  <c:v>17114.506399999998</c:v>
                </c:pt>
                <c:pt idx="10">
                  <c:v>17037.075000000001</c:v>
                </c:pt>
                <c:pt idx="11">
                  <c:v>17295.318299999999</c:v>
                </c:pt>
                <c:pt idx="12">
                  <c:v>16978.874</c:v>
                </c:pt>
                <c:pt idx="13">
                  <c:v>17108.800599999999</c:v>
                </c:pt>
                <c:pt idx="14">
                  <c:v>17139.742699999999</c:v>
                </c:pt>
                <c:pt idx="15">
                  <c:v>17072.240300000001</c:v>
                </c:pt>
                <c:pt idx="16">
                  <c:v>16993.509099999999</c:v>
                </c:pt>
                <c:pt idx="17">
                  <c:v>17052.448400000001</c:v>
                </c:pt>
                <c:pt idx="18">
                  <c:v>16825.8053</c:v>
                </c:pt>
                <c:pt idx="19">
                  <c:v>17134.631000000001</c:v>
                </c:pt>
                <c:pt idx="20">
                  <c:v>16947.256399999998</c:v>
                </c:pt>
                <c:pt idx="21">
                  <c:v>16978.617600000001</c:v>
                </c:pt>
                <c:pt idx="22">
                  <c:v>16959.495800000001</c:v>
                </c:pt>
                <c:pt idx="23">
                  <c:v>16980.629700000001</c:v>
                </c:pt>
                <c:pt idx="24">
                  <c:v>16951.436900000001</c:v>
                </c:pt>
                <c:pt idx="25">
                  <c:v>17122.293799999999</c:v>
                </c:pt>
                <c:pt idx="26">
                  <c:v>17063.413499999999</c:v>
                </c:pt>
                <c:pt idx="27">
                  <c:v>17024.994900000002</c:v>
                </c:pt>
                <c:pt idx="28">
                  <c:v>16966.256600000001</c:v>
                </c:pt>
                <c:pt idx="29">
                  <c:v>16967.4473</c:v>
                </c:pt>
                <c:pt idx="30">
                  <c:v>17097.5301</c:v>
                </c:pt>
                <c:pt idx="31">
                  <c:v>16948.7847</c:v>
                </c:pt>
                <c:pt idx="32">
                  <c:v>16940.849099999999</c:v>
                </c:pt>
                <c:pt idx="33">
                  <c:v>17061.151999999998</c:v>
                </c:pt>
                <c:pt idx="34">
                  <c:v>16992.271700000001</c:v>
                </c:pt>
                <c:pt idx="35">
                  <c:v>16934.755000000001</c:v>
                </c:pt>
                <c:pt idx="36">
                  <c:v>17104.2696</c:v>
                </c:pt>
                <c:pt idx="37">
                  <c:v>16905.7942</c:v>
                </c:pt>
                <c:pt idx="38">
                  <c:v>16977.0062</c:v>
                </c:pt>
                <c:pt idx="39">
                  <c:v>17008.637299999999</c:v>
                </c:pt>
                <c:pt idx="40">
                  <c:v>17018.911800000002</c:v>
                </c:pt>
                <c:pt idx="41">
                  <c:v>16910.791400000002</c:v>
                </c:pt>
                <c:pt idx="42">
                  <c:v>17080.270499999999</c:v>
                </c:pt>
                <c:pt idx="43">
                  <c:v>16883.6345</c:v>
                </c:pt>
                <c:pt idx="44">
                  <c:v>16943.326699999998</c:v>
                </c:pt>
                <c:pt idx="45">
                  <c:v>16895.248899999999</c:v>
                </c:pt>
                <c:pt idx="46">
                  <c:v>16985.402699999999</c:v>
                </c:pt>
                <c:pt idx="47">
                  <c:v>16967.8577</c:v>
                </c:pt>
                <c:pt idx="48">
                  <c:v>16977.876499999998</c:v>
                </c:pt>
                <c:pt idx="49">
                  <c:v>16989.642499999998</c:v>
                </c:pt>
                <c:pt idx="50">
                  <c:v>16999.995200000001</c:v>
                </c:pt>
                <c:pt idx="51">
                  <c:v>16891.7896</c:v>
                </c:pt>
                <c:pt idx="52">
                  <c:v>16962.078300000001</c:v>
                </c:pt>
                <c:pt idx="53">
                  <c:v>16953.553100000001</c:v>
                </c:pt>
                <c:pt idx="54">
                  <c:v>16885.269400000001</c:v>
                </c:pt>
                <c:pt idx="55">
                  <c:v>16865.920399999999</c:v>
                </c:pt>
                <c:pt idx="56">
                  <c:v>16947.728999999999</c:v>
                </c:pt>
                <c:pt idx="57">
                  <c:v>17067.690999999999</c:v>
                </c:pt>
                <c:pt idx="58">
                  <c:v>16958.867600000001</c:v>
                </c:pt>
                <c:pt idx="59">
                  <c:v>16851.052599999999</c:v>
                </c:pt>
                <c:pt idx="60">
                  <c:v>16961.185099999999</c:v>
                </c:pt>
                <c:pt idx="61">
                  <c:v>16882.730899999999</c:v>
                </c:pt>
                <c:pt idx="62">
                  <c:v>16844.177299999999</c:v>
                </c:pt>
                <c:pt idx="63">
                  <c:v>16974.466100000001</c:v>
                </c:pt>
                <c:pt idx="64">
                  <c:v>17025.578699999998</c:v>
                </c:pt>
                <c:pt idx="65">
                  <c:v>17017.7637</c:v>
                </c:pt>
                <c:pt idx="66">
                  <c:v>16977.931700000001</c:v>
                </c:pt>
                <c:pt idx="67">
                  <c:v>16879.207699999999</c:v>
                </c:pt>
                <c:pt idx="68">
                  <c:v>16949.531900000002</c:v>
                </c:pt>
                <c:pt idx="69">
                  <c:v>16902.739699999998</c:v>
                </c:pt>
                <c:pt idx="70">
                  <c:v>16982.495699999999</c:v>
                </c:pt>
                <c:pt idx="71">
                  <c:v>16933.935099999999</c:v>
                </c:pt>
                <c:pt idx="72">
                  <c:v>16973.918399999999</c:v>
                </c:pt>
                <c:pt idx="73">
                  <c:v>16976.7</c:v>
                </c:pt>
                <c:pt idx="74">
                  <c:v>16927.223099999999</c:v>
                </c:pt>
                <c:pt idx="75">
                  <c:v>16828.108499999998</c:v>
                </c:pt>
                <c:pt idx="76">
                  <c:v>16829.391500000002</c:v>
                </c:pt>
                <c:pt idx="77">
                  <c:v>16960.113499999999</c:v>
                </c:pt>
                <c:pt idx="78">
                  <c:v>16931.8014</c:v>
                </c:pt>
                <c:pt idx="79">
                  <c:v>16932.977899999998</c:v>
                </c:pt>
                <c:pt idx="80">
                  <c:v>16953.160100000001</c:v>
                </c:pt>
                <c:pt idx="81">
                  <c:v>17024.464500000002</c:v>
                </c:pt>
                <c:pt idx="82">
                  <c:v>16946.258900000001</c:v>
                </c:pt>
                <c:pt idx="83">
                  <c:v>16907.0661</c:v>
                </c:pt>
                <c:pt idx="84">
                  <c:v>16949.151699999999</c:v>
                </c:pt>
                <c:pt idx="85">
                  <c:v>16999.1492</c:v>
                </c:pt>
                <c:pt idx="86">
                  <c:v>16970.226300000002</c:v>
                </c:pt>
                <c:pt idx="87">
                  <c:v>16981.857400000001</c:v>
                </c:pt>
                <c:pt idx="88">
                  <c:v>16952.707200000001</c:v>
                </c:pt>
                <c:pt idx="89">
                  <c:v>17013.4221</c:v>
                </c:pt>
                <c:pt idx="90">
                  <c:v>16945.656800000001</c:v>
                </c:pt>
                <c:pt idx="91">
                  <c:v>17085.5834</c:v>
                </c:pt>
                <c:pt idx="92">
                  <c:v>16977.434600000001</c:v>
                </c:pt>
                <c:pt idx="93">
                  <c:v>17017.8583</c:v>
                </c:pt>
                <c:pt idx="94">
                  <c:v>16999.972300000001</c:v>
                </c:pt>
                <c:pt idx="95">
                  <c:v>17099.366099999999</c:v>
                </c:pt>
                <c:pt idx="96">
                  <c:v>16982.5455</c:v>
                </c:pt>
                <c:pt idx="97">
                  <c:v>17081.6482</c:v>
                </c:pt>
                <c:pt idx="98">
                  <c:v>17034.046299999998</c:v>
                </c:pt>
                <c:pt idx="99">
                  <c:v>17035.0239</c:v>
                </c:pt>
                <c:pt idx="100">
                  <c:v>16946.136500000001</c:v>
                </c:pt>
                <c:pt idx="101">
                  <c:v>17086.7804</c:v>
                </c:pt>
                <c:pt idx="102">
                  <c:v>17188.787899999999</c:v>
                </c:pt>
                <c:pt idx="103">
                  <c:v>17189.339400000001</c:v>
                </c:pt>
                <c:pt idx="104">
                  <c:v>17280.210500000001</c:v>
                </c:pt>
                <c:pt idx="105">
                  <c:v>17271.8629</c:v>
                </c:pt>
                <c:pt idx="106">
                  <c:v>17362.826300000001</c:v>
                </c:pt>
                <c:pt idx="107">
                  <c:v>17473.370800000001</c:v>
                </c:pt>
                <c:pt idx="108">
                  <c:v>17485.151000000002</c:v>
                </c:pt>
                <c:pt idx="109">
                  <c:v>17496.327499999999</c:v>
                </c:pt>
                <c:pt idx="110">
                  <c:v>17617.2199</c:v>
                </c:pt>
                <c:pt idx="111">
                  <c:v>17609.1777</c:v>
                </c:pt>
                <c:pt idx="112">
                  <c:v>17769.508999999998</c:v>
                </c:pt>
                <c:pt idx="113">
                  <c:v>17859.0236</c:v>
                </c:pt>
                <c:pt idx="114">
                  <c:v>17732.004099999998</c:v>
                </c:pt>
                <c:pt idx="115">
                  <c:v>17882.6764</c:v>
                </c:pt>
                <c:pt idx="116">
                  <c:v>17875.152600000001</c:v>
                </c:pt>
                <c:pt idx="117">
                  <c:v>18063.6374</c:v>
                </c:pt>
                <c:pt idx="118">
                  <c:v>17867.122100000001</c:v>
                </c:pt>
                <c:pt idx="119">
                  <c:v>17866.9918</c:v>
                </c:pt>
                <c:pt idx="120">
                  <c:v>17786.861499999999</c:v>
                </c:pt>
                <c:pt idx="121">
                  <c:v>17760.914499999999</c:v>
                </c:pt>
                <c:pt idx="122">
                  <c:v>18129.0867</c:v>
                </c:pt>
                <c:pt idx="123">
                  <c:v>18241.754700000001</c:v>
                </c:pt>
                <c:pt idx="124">
                  <c:v>18243.194</c:v>
                </c:pt>
                <c:pt idx="125">
                  <c:v>18323.788199999999</c:v>
                </c:pt>
                <c:pt idx="126">
                  <c:v>18604.552800000001</c:v>
                </c:pt>
                <c:pt idx="127">
                  <c:v>18806.283299999999</c:v>
                </c:pt>
                <c:pt idx="128">
                  <c:v>19187.7084</c:v>
                </c:pt>
                <c:pt idx="129">
                  <c:v>19430.909</c:v>
                </c:pt>
                <c:pt idx="130">
                  <c:v>19777.5543</c:v>
                </c:pt>
                <c:pt idx="131">
                  <c:v>19840.201000000001</c:v>
                </c:pt>
                <c:pt idx="132">
                  <c:v>20153.067899999998</c:v>
                </c:pt>
                <c:pt idx="133">
                  <c:v>20572.0782</c:v>
                </c:pt>
                <c:pt idx="134">
                  <c:v>20621.209299999999</c:v>
                </c:pt>
                <c:pt idx="135">
                  <c:v>19996.121599999999</c:v>
                </c:pt>
                <c:pt idx="136">
                  <c:v>19957.106299999999</c:v>
                </c:pt>
                <c:pt idx="137">
                  <c:v>20155.633699999998</c:v>
                </c:pt>
                <c:pt idx="138">
                  <c:v>19696.803100000001</c:v>
                </c:pt>
                <c:pt idx="139">
                  <c:v>19271.268</c:v>
                </c:pt>
                <c:pt idx="140">
                  <c:v>19040.6476</c:v>
                </c:pt>
                <c:pt idx="141">
                  <c:v>19082.001700000001</c:v>
                </c:pt>
                <c:pt idx="142">
                  <c:v>18662.283299999999</c:v>
                </c:pt>
                <c:pt idx="143">
                  <c:v>18514.830600000001</c:v>
                </c:pt>
                <c:pt idx="144">
                  <c:v>18363.443200000002</c:v>
                </c:pt>
                <c:pt idx="145">
                  <c:v>18096.8285</c:v>
                </c:pt>
                <c:pt idx="146">
                  <c:v>18056.300500000001</c:v>
                </c:pt>
                <c:pt idx="147">
                  <c:v>17680.2611</c:v>
                </c:pt>
                <c:pt idx="148">
                  <c:v>17957.6024</c:v>
                </c:pt>
                <c:pt idx="149">
                  <c:v>17851.584299999999</c:v>
                </c:pt>
                <c:pt idx="150">
                  <c:v>18250.708299999998</c:v>
                </c:pt>
                <c:pt idx="151">
                  <c:v>17952.687399999999</c:v>
                </c:pt>
                <c:pt idx="152">
                  <c:v>17924.3397</c:v>
                </c:pt>
                <c:pt idx="153">
                  <c:v>18064.9836</c:v>
                </c:pt>
                <c:pt idx="154">
                  <c:v>18016.635999999999</c:v>
                </c:pt>
                <c:pt idx="155">
                  <c:v>18237.180400000001</c:v>
                </c:pt>
                <c:pt idx="156">
                  <c:v>18058.3001</c:v>
                </c:pt>
                <c:pt idx="157">
                  <c:v>17869.426899999999</c:v>
                </c:pt>
                <c:pt idx="158">
                  <c:v>17940.092100000002</c:v>
                </c:pt>
                <c:pt idx="159">
                  <c:v>17891.304100000001</c:v>
                </c:pt>
                <c:pt idx="160">
                  <c:v>17842.3812</c:v>
                </c:pt>
                <c:pt idx="161">
                  <c:v>17765.425600000002</c:v>
                </c:pt>
                <c:pt idx="162">
                  <c:v>17983.541000000001</c:v>
                </c:pt>
                <c:pt idx="163">
                  <c:v>17935.157900000002</c:v>
                </c:pt>
                <c:pt idx="164">
                  <c:v>17620.226500000001</c:v>
                </c:pt>
                <c:pt idx="165">
                  <c:v>17906.68</c:v>
                </c:pt>
                <c:pt idx="166">
                  <c:v>17680.001400000001</c:v>
                </c:pt>
                <c:pt idx="167">
                  <c:v>17650.893800000002</c:v>
                </c:pt>
                <c:pt idx="168">
                  <c:v>17731.473699999999</c:v>
                </c:pt>
                <c:pt idx="169">
                  <c:v>17572.2454</c:v>
                </c:pt>
                <c:pt idx="170">
                  <c:v>17714.565399999999</c:v>
                </c:pt>
                <c:pt idx="171">
                  <c:v>17743.8953</c:v>
                </c:pt>
                <c:pt idx="172">
                  <c:v>17397.422699999999</c:v>
                </c:pt>
                <c:pt idx="173">
                  <c:v>17547.448700000001</c:v>
                </c:pt>
                <c:pt idx="174">
                  <c:v>17777.559799999999</c:v>
                </c:pt>
                <c:pt idx="175">
                  <c:v>17599.8017</c:v>
                </c:pt>
                <c:pt idx="176">
                  <c:v>17650.665700000001</c:v>
                </c:pt>
                <c:pt idx="177">
                  <c:v>17711.366399999999</c:v>
                </c:pt>
                <c:pt idx="178">
                  <c:v>17612.5713</c:v>
                </c:pt>
                <c:pt idx="179">
                  <c:v>17504.053199999998</c:v>
                </c:pt>
                <c:pt idx="180">
                  <c:v>17603.859</c:v>
                </c:pt>
                <c:pt idx="181">
                  <c:v>17597.784100000001</c:v>
                </c:pt>
                <c:pt idx="182">
                  <c:v>17727.071400000001</c:v>
                </c:pt>
                <c:pt idx="183">
                  <c:v>17598.198199999999</c:v>
                </c:pt>
                <c:pt idx="184">
                  <c:v>17589.7228</c:v>
                </c:pt>
                <c:pt idx="185">
                  <c:v>17750.004400000002</c:v>
                </c:pt>
                <c:pt idx="186">
                  <c:v>17711.692299999999</c:v>
                </c:pt>
                <c:pt idx="187">
                  <c:v>17403.366000000002</c:v>
                </c:pt>
                <c:pt idx="188">
                  <c:v>17434.3649</c:v>
                </c:pt>
                <c:pt idx="189">
                  <c:v>17503.879499999999</c:v>
                </c:pt>
                <c:pt idx="190">
                  <c:v>17537.229299999999</c:v>
                </c:pt>
                <c:pt idx="191">
                  <c:v>17646.260999999999</c:v>
                </c:pt>
                <c:pt idx="192">
                  <c:v>17538.2258</c:v>
                </c:pt>
                <c:pt idx="193">
                  <c:v>17410.396700000001</c:v>
                </c:pt>
                <c:pt idx="194">
                  <c:v>17590.259300000002</c:v>
                </c:pt>
                <c:pt idx="195">
                  <c:v>17641.258300000001</c:v>
                </c:pt>
                <c:pt idx="196">
                  <c:v>17454.387900000002</c:v>
                </c:pt>
                <c:pt idx="197">
                  <c:v>17672.602800000001</c:v>
                </c:pt>
                <c:pt idx="198">
                  <c:v>17725.405699999999</c:v>
                </c:pt>
                <c:pt idx="199">
                  <c:v>17676.638999999999</c:v>
                </c:pt>
                <c:pt idx="200">
                  <c:v>17777.552800000001</c:v>
                </c:pt>
                <c:pt idx="201">
                  <c:v>17689.070200000002</c:v>
                </c:pt>
                <c:pt idx="202">
                  <c:v>17768.123199999998</c:v>
                </c:pt>
                <c:pt idx="203">
                  <c:v>17550.450199999999</c:v>
                </c:pt>
                <c:pt idx="204">
                  <c:v>17652.457699999999</c:v>
                </c:pt>
                <c:pt idx="205">
                  <c:v>17722.505000000001</c:v>
                </c:pt>
                <c:pt idx="206">
                  <c:v>17683.993999999999</c:v>
                </c:pt>
                <c:pt idx="207">
                  <c:v>17625.355199999998</c:v>
                </c:pt>
                <c:pt idx="208">
                  <c:v>17755.203600000001</c:v>
                </c:pt>
                <c:pt idx="209">
                  <c:v>17737.232400000001</c:v>
                </c:pt>
                <c:pt idx="210">
                  <c:v>17459.3819</c:v>
                </c:pt>
                <c:pt idx="211">
                  <c:v>17549.017199999998</c:v>
                </c:pt>
                <c:pt idx="212">
                  <c:v>17509.639800000001</c:v>
                </c:pt>
                <c:pt idx="213">
                  <c:v>17382.556400000001</c:v>
                </c:pt>
                <c:pt idx="214">
                  <c:v>17282.916099999999</c:v>
                </c:pt>
                <c:pt idx="215">
                  <c:v>17323.978999999999</c:v>
                </c:pt>
                <c:pt idx="216">
                  <c:v>17324.125700000001</c:v>
                </c:pt>
                <c:pt idx="217">
                  <c:v>17096.665799999999</c:v>
                </c:pt>
                <c:pt idx="218">
                  <c:v>17057.693200000002</c:v>
                </c:pt>
                <c:pt idx="219">
                  <c:v>17118.443599999999</c:v>
                </c:pt>
                <c:pt idx="220">
                  <c:v>16999.975200000001</c:v>
                </c:pt>
                <c:pt idx="221">
                  <c:v>17000.533899999999</c:v>
                </c:pt>
                <c:pt idx="222">
                  <c:v>17021.6607</c:v>
                </c:pt>
                <c:pt idx="223">
                  <c:v>16953.2065</c:v>
                </c:pt>
                <c:pt idx="224">
                  <c:v>16983.41</c:v>
                </c:pt>
                <c:pt idx="225">
                  <c:v>16935.545300000002</c:v>
                </c:pt>
                <c:pt idx="226">
                  <c:v>16976.0471</c:v>
                </c:pt>
                <c:pt idx="227">
                  <c:v>16938.033299999999</c:v>
                </c:pt>
                <c:pt idx="228">
                  <c:v>17057.263800000001</c:v>
                </c:pt>
                <c:pt idx="229">
                  <c:v>16880.2372</c:v>
                </c:pt>
                <c:pt idx="230">
                  <c:v>17020.014599999999</c:v>
                </c:pt>
                <c:pt idx="231">
                  <c:v>16952.583200000001</c:v>
                </c:pt>
                <c:pt idx="232">
                  <c:v>16982.793799999999</c:v>
                </c:pt>
                <c:pt idx="233">
                  <c:v>16963.785599999999</c:v>
                </c:pt>
                <c:pt idx="234">
                  <c:v>17024.947899999999</c:v>
                </c:pt>
                <c:pt idx="235">
                  <c:v>17045.833299999998</c:v>
                </c:pt>
                <c:pt idx="236">
                  <c:v>16967.791000000001</c:v>
                </c:pt>
                <c:pt idx="237">
                  <c:v>17018.207599999998</c:v>
                </c:pt>
                <c:pt idx="238">
                  <c:v>16969.369900000002</c:v>
                </c:pt>
                <c:pt idx="239">
                  <c:v>16931.128799999999</c:v>
                </c:pt>
                <c:pt idx="240">
                  <c:v>16962.9375</c:v>
                </c:pt>
                <c:pt idx="241">
                  <c:v>17111.962</c:v>
                </c:pt>
                <c:pt idx="242">
                  <c:v>17054.260699999999</c:v>
                </c:pt>
                <c:pt idx="243">
                  <c:v>17054.805100000001</c:v>
                </c:pt>
                <c:pt idx="244">
                  <c:v>17065.562600000001</c:v>
                </c:pt>
                <c:pt idx="245">
                  <c:v>17017.982</c:v>
                </c:pt>
                <c:pt idx="246">
                  <c:v>16968.917000000001</c:v>
                </c:pt>
                <c:pt idx="247">
                  <c:v>16979.553800000002</c:v>
                </c:pt>
                <c:pt idx="248">
                  <c:v>17070.261600000002</c:v>
                </c:pt>
                <c:pt idx="249">
                  <c:v>17051.999199999998</c:v>
                </c:pt>
                <c:pt idx="250">
                  <c:v>17042.6927</c:v>
                </c:pt>
                <c:pt idx="251">
                  <c:v>17023.911899999999</c:v>
                </c:pt>
                <c:pt idx="252">
                  <c:v>16975.337</c:v>
                </c:pt>
                <c:pt idx="253">
                  <c:v>16976.272000000001</c:v>
                </c:pt>
                <c:pt idx="254">
                  <c:v>16977.050800000001</c:v>
                </c:pt>
                <c:pt idx="255">
                  <c:v>17029.100900000001</c:v>
                </c:pt>
                <c:pt idx="256">
                  <c:v>17049.304400000001</c:v>
                </c:pt>
                <c:pt idx="257">
                  <c:v>17020.3105</c:v>
                </c:pt>
                <c:pt idx="258">
                  <c:v>16942.268199999999</c:v>
                </c:pt>
                <c:pt idx="259">
                  <c:v>16983.046999999999</c:v>
                </c:pt>
                <c:pt idx="260">
                  <c:v>16994.330099999999</c:v>
                </c:pt>
                <c:pt idx="261">
                  <c:v>17065.023700000002</c:v>
                </c:pt>
                <c:pt idx="262">
                  <c:v>16995.887699999999</c:v>
                </c:pt>
                <c:pt idx="263">
                  <c:v>16957.902300000002</c:v>
                </c:pt>
                <c:pt idx="264">
                  <c:v>17048.744999999999</c:v>
                </c:pt>
                <c:pt idx="265">
                  <c:v>17129.005300000001</c:v>
                </c:pt>
                <c:pt idx="266">
                  <c:v>17040.7003</c:v>
                </c:pt>
                <c:pt idx="267">
                  <c:v>17031.976200000001</c:v>
                </c:pt>
                <c:pt idx="268">
                  <c:v>17072.279200000001</c:v>
                </c:pt>
                <c:pt idx="269">
                  <c:v>16954.7199</c:v>
                </c:pt>
                <c:pt idx="270">
                  <c:v>16955.363799999999</c:v>
                </c:pt>
                <c:pt idx="271">
                  <c:v>17035.858500000002</c:v>
                </c:pt>
                <c:pt idx="272">
                  <c:v>17047.581900000001</c:v>
                </c:pt>
                <c:pt idx="273">
                  <c:v>17098.019700000001</c:v>
                </c:pt>
                <c:pt idx="274">
                  <c:v>16980.304199999999</c:v>
                </c:pt>
                <c:pt idx="275">
                  <c:v>17070.550299999999</c:v>
                </c:pt>
                <c:pt idx="276">
                  <c:v>17041.883099999999</c:v>
                </c:pt>
                <c:pt idx="277">
                  <c:v>17032.860799999999</c:v>
                </c:pt>
                <c:pt idx="278">
                  <c:v>17073.959200000001</c:v>
                </c:pt>
                <c:pt idx="279">
                  <c:v>16985.3701</c:v>
                </c:pt>
                <c:pt idx="280">
                  <c:v>17055.900300000001</c:v>
                </c:pt>
                <c:pt idx="281">
                  <c:v>16997.5242</c:v>
                </c:pt>
                <c:pt idx="282">
                  <c:v>17038.7647</c:v>
                </c:pt>
                <c:pt idx="283">
                  <c:v>16960.033500000001</c:v>
                </c:pt>
                <c:pt idx="284">
                  <c:v>17010.407500000001</c:v>
                </c:pt>
                <c:pt idx="285">
                  <c:v>17061.690500000001</c:v>
                </c:pt>
                <c:pt idx="286">
                  <c:v>17092.902600000001</c:v>
                </c:pt>
                <c:pt idx="287">
                  <c:v>17024.576300000001</c:v>
                </c:pt>
                <c:pt idx="288">
                  <c:v>17164.282599999999</c:v>
                </c:pt>
                <c:pt idx="289">
                  <c:v>17067.4336</c:v>
                </c:pt>
                <c:pt idx="290">
                  <c:v>17117.0831</c:v>
                </c:pt>
                <c:pt idx="291">
                  <c:v>17037.9329</c:v>
                </c:pt>
                <c:pt idx="292">
                  <c:v>17019.471600000001</c:v>
                </c:pt>
                <c:pt idx="293">
                  <c:v>16991.535899999999</c:v>
                </c:pt>
                <c:pt idx="294">
                  <c:v>17032.229500000001</c:v>
                </c:pt>
                <c:pt idx="295">
                  <c:v>17082.724200000001</c:v>
                </c:pt>
                <c:pt idx="296">
                  <c:v>17024.362400000002</c:v>
                </c:pt>
                <c:pt idx="297">
                  <c:v>17035.2477</c:v>
                </c:pt>
                <c:pt idx="298">
                  <c:v>17075.927100000001</c:v>
                </c:pt>
                <c:pt idx="299">
                  <c:v>17077.004199999999</c:v>
                </c:pt>
                <c:pt idx="300">
                  <c:v>17019.040100000002</c:v>
                </c:pt>
              </c:numCache>
            </c:numRef>
          </c:yVal>
          <c:smooth val="1"/>
          <c:extLst>
            <c:ext xmlns:c16="http://schemas.microsoft.com/office/drawing/2014/chart" uri="{C3380CC4-5D6E-409C-BE32-E72D297353CC}">
              <c16:uniqueId val="{00000003-832E-49A6-875D-F5D0E0A663D9}"/>
            </c:ext>
          </c:extLst>
        </c:ser>
        <c:dLbls>
          <c:showLegendKey val="0"/>
          <c:showVal val="0"/>
          <c:showCatName val="0"/>
          <c:showSerName val="0"/>
          <c:showPercent val="0"/>
          <c:showBubbleSize val="0"/>
        </c:dLbls>
        <c:axId val="535566128"/>
        <c:axId val="1718202207"/>
        <c:extLst>
          <c:ext xmlns:c15="http://schemas.microsoft.com/office/drawing/2012/chart" uri="{02D57815-91ED-43cb-92C2-25804820EDAC}">
            <c15:filteredScatterSeries>
              <c15:ser>
                <c:idx val="4"/>
                <c:order val="4"/>
                <c:tx>
                  <c:v>CF3</c:v>
                </c:tx>
                <c:spPr>
                  <a:ln w="19050" cap="rnd">
                    <a:solidFill>
                      <a:sysClr val="windowText" lastClr="000000"/>
                    </a:solidFill>
                    <a:prstDash val="sysDot"/>
                    <a:round/>
                  </a:ln>
                  <a:effectLst/>
                </c:spPr>
                <c:marker>
                  <c:symbol val="none"/>
                </c:marker>
                <c:xVal>
                  <c:numRef>
                    <c:extLst>
                      <c:ext uri="{02D57815-91ED-43cb-92C2-25804820EDAC}">
                        <c15:formulaRef>
                          <c15:sqref>縦表示改!$Q$3:$Q$4</c15:sqref>
                        </c15:formulaRef>
                      </c:ext>
                    </c:extLst>
                    <c:numCache>
                      <c:formatCode>General</c:formatCode>
                      <c:ptCount val="2"/>
                      <c:pt idx="0">
                        <c:v>293.5</c:v>
                      </c:pt>
                      <c:pt idx="1">
                        <c:v>293.5</c:v>
                      </c:pt>
                    </c:numCache>
                  </c:numRef>
                </c:xVal>
                <c:yVal>
                  <c:numRef>
                    <c:extLst>
                      <c:ext uri="{02D57815-91ED-43cb-92C2-25804820EDAC}">
                        <c15:formulaRef>
                          <c15:sqref>縦表示改!$P$3:$P$4</c15:sqref>
                        </c15:formulaRef>
                      </c:ext>
                    </c:extLst>
                    <c:numCache>
                      <c:formatCode>General</c:formatCode>
                      <c:ptCount val="2"/>
                      <c:pt idx="0">
                        <c:v>0</c:v>
                      </c:pt>
                      <c:pt idx="1">
                        <c:v>25000</c:v>
                      </c:pt>
                    </c:numCache>
                  </c:numRef>
                </c:yVal>
                <c:smooth val="1"/>
                <c:extLst>
                  <c:ext xmlns:c16="http://schemas.microsoft.com/office/drawing/2014/chart" uri="{C3380CC4-5D6E-409C-BE32-E72D297353CC}">
                    <c16:uniqueId val="{00000004-832E-49A6-875D-F5D0E0A663D9}"/>
                  </c:ext>
                </c:extLst>
              </c15:ser>
            </c15:filteredScatterSeries>
            <c15:filteredScatterSeries>
              <c15:ser>
                <c:idx val="5"/>
                <c:order val="5"/>
                <c:tx>
                  <c:v>CF2</c:v>
                </c:tx>
                <c:spPr>
                  <a:ln w="19050" cap="rnd">
                    <a:solidFill>
                      <a:sysClr val="windowText" lastClr="000000"/>
                    </a:solidFill>
                    <a:prstDash val="sysDot"/>
                    <a:round/>
                  </a:ln>
                  <a:effectLst/>
                </c:spPr>
                <c:marker>
                  <c:symbol val="none"/>
                </c:marker>
                <c:xVal>
                  <c:numRef>
                    <c:extLst xmlns:c15="http://schemas.microsoft.com/office/drawing/2012/chart">
                      <c:ext xmlns:c15="http://schemas.microsoft.com/office/drawing/2012/chart" uri="{02D57815-91ED-43cb-92C2-25804820EDAC}">
                        <c15:formulaRef>
                          <c15:sqref>縦表示改!$R$3:$R$4</c15:sqref>
                        </c15:formulaRef>
                      </c:ext>
                    </c:extLst>
                    <c:numCache>
                      <c:formatCode>General</c:formatCode>
                      <c:ptCount val="2"/>
                      <c:pt idx="0">
                        <c:v>291.8</c:v>
                      </c:pt>
                      <c:pt idx="1">
                        <c:v>291.8</c:v>
                      </c:pt>
                    </c:numCache>
                  </c:numRef>
                </c:xVal>
                <c:yVal>
                  <c:numRef>
                    <c:extLst xmlns:c15="http://schemas.microsoft.com/office/drawing/2012/chart">
                      <c:ext xmlns:c15="http://schemas.microsoft.com/office/drawing/2012/chart" uri="{02D57815-91ED-43cb-92C2-25804820EDAC}">
                        <c15:formulaRef>
                          <c15:sqref>縦表示改!$P$3:$P$4</c15:sqref>
                        </c15:formulaRef>
                      </c:ext>
                    </c:extLst>
                    <c:numCache>
                      <c:formatCode>General</c:formatCode>
                      <c:ptCount val="2"/>
                      <c:pt idx="0">
                        <c:v>0</c:v>
                      </c:pt>
                      <c:pt idx="1">
                        <c:v>25000</c:v>
                      </c:pt>
                    </c:numCache>
                  </c:numRef>
                </c:yVal>
                <c:smooth val="1"/>
                <c:extLst xmlns:c15="http://schemas.microsoft.com/office/drawing/2012/chart">
                  <c:ext xmlns:c16="http://schemas.microsoft.com/office/drawing/2014/chart" uri="{C3380CC4-5D6E-409C-BE32-E72D297353CC}">
                    <c16:uniqueId val="{00000005-832E-49A6-875D-F5D0E0A663D9}"/>
                  </c:ext>
                </c:extLst>
              </c15:ser>
            </c15:filteredScatterSeries>
            <c15:filteredScatterSeries>
              <c15:ser>
                <c:idx val="6"/>
                <c:order val="6"/>
                <c:tx>
                  <c:v>O-C=O</c:v>
                </c:tx>
                <c:spPr>
                  <a:ln w="19050" cap="rnd">
                    <a:solidFill>
                      <a:sysClr val="windowText" lastClr="000000"/>
                    </a:solidFill>
                    <a:prstDash val="sysDot"/>
                    <a:round/>
                  </a:ln>
                  <a:effectLst/>
                </c:spPr>
                <c:marker>
                  <c:symbol val="none"/>
                </c:marker>
                <c:xVal>
                  <c:numRef>
                    <c:extLst xmlns:c15="http://schemas.microsoft.com/office/drawing/2012/chart">
                      <c:ext xmlns:c15="http://schemas.microsoft.com/office/drawing/2012/chart" uri="{02D57815-91ED-43cb-92C2-25804820EDAC}">
                        <c15:formulaRef>
                          <c15:sqref>縦表示改!$S$3:$S$4</c15:sqref>
                        </c15:formulaRef>
                      </c:ext>
                    </c:extLst>
                    <c:numCache>
                      <c:formatCode>General</c:formatCode>
                      <c:ptCount val="2"/>
                      <c:pt idx="0">
                        <c:v>288.8</c:v>
                      </c:pt>
                      <c:pt idx="1">
                        <c:v>288.8</c:v>
                      </c:pt>
                    </c:numCache>
                  </c:numRef>
                </c:xVal>
                <c:yVal>
                  <c:numRef>
                    <c:extLst xmlns:c15="http://schemas.microsoft.com/office/drawing/2012/chart">
                      <c:ext xmlns:c15="http://schemas.microsoft.com/office/drawing/2012/chart" uri="{02D57815-91ED-43cb-92C2-25804820EDAC}">
                        <c15:formulaRef>
                          <c15:sqref>縦表示改!$P$3:$P$4</c15:sqref>
                        </c15:formulaRef>
                      </c:ext>
                    </c:extLst>
                    <c:numCache>
                      <c:formatCode>General</c:formatCode>
                      <c:ptCount val="2"/>
                      <c:pt idx="0">
                        <c:v>0</c:v>
                      </c:pt>
                      <c:pt idx="1">
                        <c:v>25000</c:v>
                      </c:pt>
                    </c:numCache>
                  </c:numRef>
                </c:yVal>
                <c:smooth val="1"/>
                <c:extLst xmlns:c15="http://schemas.microsoft.com/office/drawing/2012/chart">
                  <c:ext xmlns:c16="http://schemas.microsoft.com/office/drawing/2014/chart" uri="{C3380CC4-5D6E-409C-BE32-E72D297353CC}">
                    <c16:uniqueId val="{00000006-832E-49A6-875D-F5D0E0A663D9}"/>
                  </c:ext>
                </c:extLst>
              </c15:ser>
            </c15:filteredScatterSeries>
            <c15:filteredScatterSeries>
              <c15:ser>
                <c:idx val="7"/>
                <c:order val="7"/>
                <c:tx>
                  <c:v>C=O</c:v>
                </c:tx>
                <c:spPr>
                  <a:ln w="19050" cap="rnd">
                    <a:solidFill>
                      <a:sysClr val="windowText" lastClr="000000"/>
                    </a:solidFill>
                    <a:prstDash val="sysDot"/>
                    <a:round/>
                  </a:ln>
                  <a:effectLst/>
                </c:spPr>
                <c:marker>
                  <c:symbol val="none"/>
                </c:marker>
                <c:xVal>
                  <c:numRef>
                    <c:extLst xmlns:c15="http://schemas.microsoft.com/office/drawing/2012/chart">
                      <c:ext xmlns:c15="http://schemas.microsoft.com/office/drawing/2012/chart" uri="{02D57815-91ED-43cb-92C2-25804820EDAC}">
                        <c15:formulaRef>
                          <c15:sqref>縦表示改!$T$3:$T$4</c15:sqref>
                        </c15:formulaRef>
                      </c:ext>
                    </c:extLst>
                    <c:numCache>
                      <c:formatCode>General</c:formatCode>
                      <c:ptCount val="2"/>
                      <c:pt idx="0">
                        <c:v>287.89999999999998</c:v>
                      </c:pt>
                      <c:pt idx="1">
                        <c:v>287.89999999999998</c:v>
                      </c:pt>
                    </c:numCache>
                  </c:numRef>
                </c:xVal>
                <c:yVal>
                  <c:numRef>
                    <c:extLst xmlns:c15="http://schemas.microsoft.com/office/drawing/2012/chart">
                      <c:ext xmlns:c15="http://schemas.microsoft.com/office/drawing/2012/chart" uri="{02D57815-91ED-43cb-92C2-25804820EDAC}">
                        <c15:formulaRef>
                          <c15:sqref>縦表示改!$P$3:$P$4</c15:sqref>
                        </c15:formulaRef>
                      </c:ext>
                    </c:extLst>
                    <c:numCache>
                      <c:formatCode>General</c:formatCode>
                      <c:ptCount val="2"/>
                      <c:pt idx="0">
                        <c:v>0</c:v>
                      </c:pt>
                      <c:pt idx="1">
                        <c:v>25000</c:v>
                      </c:pt>
                    </c:numCache>
                  </c:numRef>
                </c:yVal>
                <c:smooth val="1"/>
                <c:extLst xmlns:c15="http://schemas.microsoft.com/office/drawing/2012/chart">
                  <c:ext xmlns:c16="http://schemas.microsoft.com/office/drawing/2014/chart" uri="{C3380CC4-5D6E-409C-BE32-E72D297353CC}">
                    <c16:uniqueId val="{00000007-832E-49A6-875D-F5D0E0A663D9}"/>
                  </c:ext>
                </c:extLst>
              </c15:ser>
            </c15:filteredScatterSeries>
            <c15:filteredScatterSeries>
              <c15:ser>
                <c:idx val="8"/>
                <c:order val="8"/>
                <c:tx>
                  <c:v>C-O</c:v>
                </c:tx>
                <c:spPr>
                  <a:ln w="19050" cap="rnd">
                    <a:solidFill>
                      <a:sysClr val="windowText" lastClr="000000"/>
                    </a:solidFill>
                    <a:prstDash val="sysDot"/>
                    <a:round/>
                  </a:ln>
                  <a:effectLst/>
                </c:spPr>
                <c:marker>
                  <c:symbol val="none"/>
                </c:marker>
                <c:xVal>
                  <c:numRef>
                    <c:extLst xmlns:c15="http://schemas.microsoft.com/office/drawing/2012/chart">
                      <c:ext xmlns:c15="http://schemas.microsoft.com/office/drawing/2012/chart" uri="{02D57815-91ED-43cb-92C2-25804820EDAC}">
                        <c15:formulaRef>
                          <c15:sqref>縦表示改!$U$3:$U$4</c15:sqref>
                        </c15:formulaRef>
                      </c:ext>
                    </c:extLst>
                    <c:numCache>
                      <c:formatCode>General</c:formatCode>
                      <c:ptCount val="2"/>
                      <c:pt idx="0">
                        <c:v>285.89999999999998</c:v>
                      </c:pt>
                      <c:pt idx="1">
                        <c:v>285.89999999999998</c:v>
                      </c:pt>
                    </c:numCache>
                  </c:numRef>
                </c:xVal>
                <c:yVal>
                  <c:numRef>
                    <c:extLst xmlns:c15="http://schemas.microsoft.com/office/drawing/2012/chart">
                      <c:ext xmlns:c15="http://schemas.microsoft.com/office/drawing/2012/chart" uri="{02D57815-91ED-43cb-92C2-25804820EDAC}">
                        <c15:formulaRef>
                          <c15:sqref>縦表示改!$P$3:$P$4</c15:sqref>
                        </c15:formulaRef>
                      </c:ext>
                    </c:extLst>
                    <c:numCache>
                      <c:formatCode>General</c:formatCode>
                      <c:ptCount val="2"/>
                      <c:pt idx="0">
                        <c:v>0</c:v>
                      </c:pt>
                      <c:pt idx="1">
                        <c:v>25000</c:v>
                      </c:pt>
                    </c:numCache>
                  </c:numRef>
                </c:yVal>
                <c:smooth val="1"/>
                <c:extLst xmlns:c15="http://schemas.microsoft.com/office/drawing/2012/chart">
                  <c:ext xmlns:c16="http://schemas.microsoft.com/office/drawing/2014/chart" uri="{C3380CC4-5D6E-409C-BE32-E72D297353CC}">
                    <c16:uniqueId val="{00000008-832E-49A6-875D-F5D0E0A663D9}"/>
                  </c:ext>
                </c:extLst>
              </c15:ser>
            </c15:filteredScatterSeries>
            <c15:filteredScatterSeries>
              <c15:ser>
                <c:idx val="9"/>
                <c:order val="9"/>
                <c:tx>
                  <c:v>C-C</c:v>
                </c:tx>
                <c:spPr>
                  <a:ln w="19050" cap="rnd">
                    <a:solidFill>
                      <a:schemeClr val="tx1"/>
                    </a:solidFill>
                    <a:prstDash val="sysDot"/>
                    <a:round/>
                  </a:ln>
                  <a:effectLst/>
                </c:spPr>
                <c:marker>
                  <c:symbol val="none"/>
                </c:marker>
                <c:xVal>
                  <c:numRef>
                    <c:extLst xmlns:c15="http://schemas.microsoft.com/office/drawing/2012/chart">
                      <c:ext xmlns:c15="http://schemas.microsoft.com/office/drawing/2012/chart" uri="{02D57815-91ED-43cb-92C2-25804820EDAC}">
                        <c15:formulaRef>
                          <c15:sqref>縦表示改!$V$3:$V$4</c15:sqref>
                        </c15:formulaRef>
                      </c:ext>
                    </c:extLst>
                    <c:numCache>
                      <c:formatCode>General</c:formatCode>
                      <c:ptCount val="2"/>
                      <c:pt idx="0">
                        <c:v>284.8</c:v>
                      </c:pt>
                      <c:pt idx="1">
                        <c:v>284.8</c:v>
                      </c:pt>
                    </c:numCache>
                  </c:numRef>
                </c:xVal>
                <c:yVal>
                  <c:numRef>
                    <c:extLst xmlns:c15="http://schemas.microsoft.com/office/drawing/2012/chart">
                      <c:ext xmlns:c15="http://schemas.microsoft.com/office/drawing/2012/chart" uri="{02D57815-91ED-43cb-92C2-25804820EDAC}">
                        <c15:formulaRef>
                          <c15:sqref>縦表示改!$P$3:$P$4</c15:sqref>
                        </c15:formulaRef>
                      </c:ext>
                    </c:extLst>
                    <c:numCache>
                      <c:formatCode>General</c:formatCode>
                      <c:ptCount val="2"/>
                      <c:pt idx="0">
                        <c:v>0</c:v>
                      </c:pt>
                      <c:pt idx="1">
                        <c:v>25000</c:v>
                      </c:pt>
                    </c:numCache>
                  </c:numRef>
                </c:yVal>
                <c:smooth val="1"/>
                <c:extLst xmlns:c15="http://schemas.microsoft.com/office/drawing/2012/chart">
                  <c:ext xmlns:c16="http://schemas.microsoft.com/office/drawing/2014/chart" uri="{C3380CC4-5D6E-409C-BE32-E72D297353CC}">
                    <c16:uniqueId val="{00000009-832E-49A6-875D-F5D0E0A663D9}"/>
                  </c:ext>
                </c:extLst>
              </c15:ser>
            </c15:filteredScatterSeries>
          </c:ext>
        </c:extLst>
      </c:scatterChart>
      <c:valAx>
        <c:axId val="535566128"/>
        <c:scaling>
          <c:orientation val="maxMin"/>
          <c:max val="296"/>
          <c:min val="282"/>
        </c:scaling>
        <c:delete val="0"/>
        <c:axPos val="b"/>
        <c:title>
          <c:tx>
            <c:rich>
              <a:bodyPr rot="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ja-JP" sz="2000">
                    <a:solidFill>
                      <a:schemeClr val="tx1"/>
                    </a:solidFill>
                    <a:latin typeface="Times New Roman" panose="02020603050405020304" pitchFamily="18" charset="0"/>
                    <a:cs typeface="Times New Roman" panose="02020603050405020304" pitchFamily="18" charset="0"/>
                  </a:rPr>
                  <a:t>Binding</a:t>
                </a:r>
                <a:r>
                  <a:rPr lang="en-US" altLang="ja-JP" sz="2000" baseline="0">
                    <a:solidFill>
                      <a:schemeClr val="tx1"/>
                    </a:solidFill>
                    <a:latin typeface="Times New Roman" panose="02020603050405020304" pitchFamily="18" charset="0"/>
                    <a:cs typeface="Times New Roman" panose="02020603050405020304" pitchFamily="18" charset="0"/>
                  </a:rPr>
                  <a:t> energy (eV)</a:t>
                </a:r>
                <a:endParaRPr lang="ja-JP" altLang="en-US" sz="200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0.31364766904136981"/>
              <c:y val="0.9341710742112531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crossAx val="1718202207"/>
        <c:crosses val="autoZero"/>
        <c:crossBetween val="midCat"/>
        <c:majorUnit val="2"/>
      </c:valAx>
      <c:valAx>
        <c:axId val="1718202207"/>
        <c:scaling>
          <c:orientation val="minMax"/>
          <c:max val="22000"/>
          <c:min val="0"/>
        </c:scaling>
        <c:delete val="1"/>
        <c:axPos val="l"/>
        <c:title>
          <c:tx>
            <c:rich>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ja-JP" sz="2000" dirty="0">
                    <a:solidFill>
                      <a:schemeClr val="tx1"/>
                    </a:solidFill>
                    <a:latin typeface="Times New Roman" panose="02020603050405020304" pitchFamily="18" charset="0"/>
                    <a:cs typeface="Times New Roman" panose="02020603050405020304" pitchFamily="18" charset="0"/>
                  </a:rPr>
                  <a:t>Intensity</a:t>
                </a:r>
                <a:r>
                  <a:rPr lang="en-US" altLang="ja-JP" sz="2000" baseline="0" dirty="0">
                    <a:solidFill>
                      <a:schemeClr val="tx1"/>
                    </a:solidFill>
                    <a:latin typeface="Times New Roman" panose="02020603050405020304" pitchFamily="18" charset="0"/>
                    <a:cs typeface="Times New Roman" panose="02020603050405020304" pitchFamily="18" charset="0"/>
                  </a:rPr>
                  <a:t> (</a:t>
                </a:r>
                <a:r>
                  <a:rPr lang="en-US" altLang="ja-JP" sz="2000" baseline="0" dirty="0" err="1">
                    <a:solidFill>
                      <a:schemeClr val="tx1"/>
                    </a:solidFill>
                    <a:latin typeface="Times New Roman" panose="02020603050405020304" pitchFamily="18" charset="0"/>
                    <a:cs typeface="Times New Roman" panose="02020603050405020304" pitchFamily="18" charset="0"/>
                  </a:rPr>
                  <a:t>a.u</a:t>
                </a:r>
                <a:r>
                  <a:rPr lang="en-US" altLang="ja-JP" sz="2000" baseline="0" dirty="0">
                    <a:solidFill>
                      <a:schemeClr val="tx1"/>
                    </a:solidFill>
                    <a:latin typeface="Times New Roman" panose="02020603050405020304" pitchFamily="18" charset="0"/>
                    <a:cs typeface="Times New Roman" panose="02020603050405020304" pitchFamily="18" charset="0"/>
                  </a:rPr>
                  <a:t>)</a:t>
                </a:r>
                <a:endParaRPr lang="ja-JP" altLang="en-US" sz="2000" dirty="0">
                  <a:solidFill>
                    <a:schemeClr val="tx1"/>
                  </a:solidFill>
                  <a:latin typeface="Times New Roman" panose="02020603050405020304" pitchFamily="18" charset="0"/>
                  <a:cs typeface="Times New Roman" panose="02020603050405020304" pitchFamily="18" charset="0"/>
                </a:endParaRPr>
              </a:p>
            </c:rich>
          </c:tx>
          <c:layout>
            <c:manualLayout>
              <c:xMode val="edge"/>
              <c:yMode val="edge"/>
              <c:x val="3.5756363787859853E-2"/>
              <c:y val="0.3262947129262864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none"/>
        <c:minorTickMark val="none"/>
        <c:tickLblPos val="nextTo"/>
        <c:crossAx val="535566128"/>
        <c:crosses val="max"/>
        <c:crossBetween val="midCat"/>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12936814522783"/>
          <c:y val="1.7764904297721516E-2"/>
          <c:w val="0.82589101416488964"/>
          <c:h val="0.8220804612946766"/>
        </c:manualLayout>
      </c:layout>
      <c:scatterChart>
        <c:scatterStyle val="smoothMarker"/>
        <c:varyColors val="0"/>
        <c:ser>
          <c:idx val="0"/>
          <c:order val="0"/>
          <c:tx>
            <c:v>C1s</c:v>
          </c:tx>
          <c:spPr>
            <a:ln w="28575" cap="rnd">
              <a:solidFill>
                <a:sysClr val="windowText" lastClr="000000"/>
              </a:solidFill>
              <a:prstDash val="sysDot"/>
              <a:round/>
            </a:ln>
            <a:effectLst/>
          </c:spPr>
          <c:marker>
            <c:symbol val="none"/>
          </c:marker>
          <c:xVal>
            <c:numRef>
              <c:f>'[1]N2-25kV-C1s'!$C$5:$C$305</c:f>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f>'[1]N2-25kV-C1s'!$F$5:$F$305</c:f>
              <c:numCache>
                <c:formatCode>General</c:formatCode>
                <c:ptCount val="301"/>
                <c:pt idx="0">
                  <c:v>164.50720000000001</c:v>
                </c:pt>
                <c:pt idx="1">
                  <c:v>106.17380000000037</c:v>
                </c:pt>
                <c:pt idx="2">
                  <c:v>127.39289999999983</c:v>
                </c:pt>
                <c:pt idx="3">
                  <c:v>276.74420000000021</c:v>
                </c:pt>
                <c:pt idx="4">
                  <c:v>39.497399999999743</c:v>
                </c:pt>
                <c:pt idx="5">
                  <c:v>70.389800000000037</c:v>
                </c:pt>
                <c:pt idx="6">
                  <c:v>42.617500000000064</c:v>
                </c:pt>
                <c:pt idx="7">
                  <c:v>261.27269999999999</c:v>
                </c:pt>
                <c:pt idx="8">
                  <c:v>94.089800000000309</c:v>
                </c:pt>
                <c:pt idx="9">
                  <c:v>114.50639999999976</c:v>
                </c:pt>
                <c:pt idx="10">
                  <c:v>37.075000000000159</c:v>
                </c:pt>
                <c:pt idx="11">
                  <c:v>295.31830000000014</c:v>
                </c:pt>
                <c:pt idx="12">
                  <c:v>-21.125999999999976</c:v>
                </c:pt>
                <c:pt idx="13">
                  <c:v>108.80059999999992</c:v>
                </c:pt>
                <c:pt idx="14">
                  <c:v>139.7426999999999</c:v>
                </c:pt>
                <c:pt idx="15">
                  <c:v>72.24029999999982</c:v>
                </c:pt>
                <c:pt idx="16">
                  <c:v>-6.4908999999997832</c:v>
                </c:pt>
                <c:pt idx="17">
                  <c:v>52.448399999999651</c:v>
                </c:pt>
                <c:pt idx="18">
                  <c:v>-174.1946999999999</c:v>
                </c:pt>
                <c:pt idx="19">
                  <c:v>134.63099999999952</c:v>
                </c:pt>
                <c:pt idx="20">
                  <c:v>-52.743600000000072</c:v>
                </c:pt>
                <c:pt idx="21">
                  <c:v>-21.382399999999677</c:v>
                </c:pt>
                <c:pt idx="22">
                  <c:v>-40.504200000000196</c:v>
                </c:pt>
                <c:pt idx="23">
                  <c:v>-19.370299999999816</c:v>
                </c:pt>
                <c:pt idx="24">
                  <c:v>-48.563100000000361</c:v>
                </c:pt>
                <c:pt idx="25">
                  <c:v>122.29380000000003</c:v>
                </c:pt>
                <c:pt idx="26">
                  <c:v>63.413500000000454</c:v>
                </c:pt>
                <c:pt idx="27">
                  <c:v>24.994899999999916</c:v>
                </c:pt>
                <c:pt idx="28">
                  <c:v>-33.743399999999724</c:v>
                </c:pt>
                <c:pt idx="29">
                  <c:v>-32.552700000000243</c:v>
                </c:pt>
                <c:pt idx="30">
                  <c:v>97.530100000000175</c:v>
                </c:pt>
                <c:pt idx="31">
                  <c:v>-51.215299999999957</c:v>
                </c:pt>
                <c:pt idx="32">
                  <c:v>-59.150899999999979</c:v>
                </c:pt>
                <c:pt idx="33">
                  <c:v>61.15199999999993</c:v>
                </c:pt>
                <c:pt idx="34">
                  <c:v>-7.7283000000001607</c:v>
                </c:pt>
                <c:pt idx="35">
                  <c:v>-65.245000000000232</c:v>
                </c:pt>
                <c:pt idx="36">
                  <c:v>104.2696000000002</c:v>
                </c:pt>
                <c:pt idx="37">
                  <c:v>-94.205800000000352</c:v>
                </c:pt>
                <c:pt idx="38">
                  <c:v>-22.993799999999965</c:v>
                </c:pt>
                <c:pt idx="39">
                  <c:v>8.637299999999982</c:v>
                </c:pt>
                <c:pt idx="40">
                  <c:v>18.911799999999914</c:v>
                </c:pt>
                <c:pt idx="41">
                  <c:v>-89.208599999999706</c:v>
                </c:pt>
                <c:pt idx="42">
                  <c:v>80.270499999999743</c:v>
                </c:pt>
                <c:pt idx="43">
                  <c:v>-116.36549999999988</c:v>
                </c:pt>
                <c:pt idx="44">
                  <c:v>-56.673300000000381</c:v>
                </c:pt>
                <c:pt idx="45">
                  <c:v>-104.75110000000001</c:v>
                </c:pt>
                <c:pt idx="46">
                  <c:v>-14.59729999999962</c:v>
                </c:pt>
                <c:pt idx="47">
                  <c:v>-32.142300000000148</c:v>
                </c:pt>
                <c:pt idx="48">
                  <c:v>-22.123499999999751</c:v>
                </c:pt>
                <c:pt idx="49">
                  <c:v>-10.3575000000003</c:v>
                </c:pt>
                <c:pt idx="50">
                  <c:v>-4.7999999999319698E-3</c:v>
                </c:pt>
                <c:pt idx="51">
                  <c:v>-108.21039999999999</c:v>
                </c:pt>
                <c:pt idx="52">
                  <c:v>-37.921700000000044</c:v>
                </c:pt>
                <c:pt idx="53">
                  <c:v>-46.446899999999687</c:v>
                </c:pt>
                <c:pt idx="54">
                  <c:v>-114.73060000000021</c:v>
                </c:pt>
                <c:pt idx="55">
                  <c:v>-134.0795999999998</c:v>
                </c:pt>
                <c:pt idx="56">
                  <c:v>-52.270999999999901</c:v>
                </c:pt>
                <c:pt idx="57">
                  <c:v>67.691000000000031</c:v>
                </c:pt>
                <c:pt idx="58">
                  <c:v>-41.132400000000018</c:v>
                </c:pt>
                <c:pt idx="59">
                  <c:v>-148.94740000000007</c:v>
                </c:pt>
                <c:pt idx="60">
                  <c:v>-38.814900000000137</c:v>
                </c:pt>
                <c:pt idx="61">
                  <c:v>-117.26909999999975</c:v>
                </c:pt>
                <c:pt idx="62">
                  <c:v>-155.82270000000028</c:v>
                </c:pt>
                <c:pt idx="63">
                  <c:v>-25.533899999999903</c:v>
                </c:pt>
                <c:pt idx="64">
                  <c:v>25.578699999999571</c:v>
                </c:pt>
                <c:pt idx="65">
                  <c:v>17.763699999999915</c:v>
                </c:pt>
                <c:pt idx="66">
                  <c:v>-22.068299999999681</c:v>
                </c:pt>
                <c:pt idx="67">
                  <c:v>-120.79230000000018</c:v>
                </c:pt>
                <c:pt idx="68">
                  <c:v>-50.468099999999822</c:v>
                </c:pt>
                <c:pt idx="69">
                  <c:v>-97.260300000000314</c:v>
                </c:pt>
                <c:pt idx="70">
                  <c:v>-17.504299999999944</c:v>
                </c:pt>
                <c:pt idx="71">
                  <c:v>-66.064899999999568</c:v>
                </c:pt>
                <c:pt idx="72">
                  <c:v>-26.081600000000094</c:v>
                </c:pt>
                <c:pt idx="73">
                  <c:v>-23.299999999999727</c:v>
                </c:pt>
                <c:pt idx="74">
                  <c:v>-72.776900000000239</c:v>
                </c:pt>
                <c:pt idx="75">
                  <c:v>-171.89149999999987</c:v>
                </c:pt>
                <c:pt idx="76">
                  <c:v>-170.60849999999994</c:v>
                </c:pt>
                <c:pt idx="77">
                  <c:v>-39.886500000000012</c:v>
                </c:pt>
                <c:pt idx="78">
                  <c:v>-68.198600000000056</c:v>
                </c:pt>
                <c:pt idx="79">
                  <c:v>-67.022100000000137</c:v>
                </c:pt>
                <c:pt idx="80">
                  <c:v>-46.839900000000227</c:v>
                </c:pt>
                <c:pt idx="81">
                  <c:v>24.464500000000157</c:v>
                </c:pt>
                <c:pt idx="82">
                  <c:v>-53.741100000000358</c:v>
                </c:pt>
                <c:pt idx="83">
                  <c:v>-92.933899999999937</c:v>
                </c:pt>
                <c:pt idx="84">
                  <c:v>-50.848300000000506</c:v>
                </c:pt>
                <c:pt idx="85">
                  <c:v>-0.85080000000010614</c:v>
                </c:pt>
                <c:pt idx="86">
                  <c:v>-29.773699999999735</c:v>
                </c:pt>
                <c:pt idx="87">
                  <c:v>-18.142600000000243</c:v>
                </c:pt>
                <c:pt idx="88">
                  <c:v>-47.292799999999886</c:v>
                </c:pt>
                <c:pt idx="89">
                  <c:v>13.422099999999602</c:v>
                </c:pt>
                <c:pt idx="90">
                  <c:v>-54.343200000000024</c:v>
                </c:pt>
                <c:pt idx="91">
                  <c:v>85.583400000000381</c:v>
                </c:pt>
                <c:pt idx="92">
                  <c:v>-22.565400000000125</c:v>
                </c:pt>
                <c:pt idx="93">
                  <c:v>17.858300000000213</c:v>
                </c:pt>
                <c:pt idx="94">
                  <c:v>-2.7700000000265845E-2</c:v>
                </c:pt>
                <c:pt idx="95">
                  <c:v>99.366100000000074</c:v>
                </c:pt>
                <c:pt idx="96">
                  <c:v>-17.454499999999996</c:v>
                </c:pt>
                <c:pt idx="97">
                  <c:v>81.648199999999974</c:v>
                </c:pt>
                <c:pt idx="98">
                  <c:v>34.04629999999986</c:v>
                </c:pt>
                <c:pt idx="99">
                  <c:v>35.023899999999799</c:v>
                </c:pt>
                <c:pt idx="100">
                  <c:v>-53.863499999999817</c:v>
                </c:pt>
                <c:pt idx="101">
                  <c:v>86.780400000000157</c:v>
                </c:pt>
                <c:pt idx="102">
                  <c:v>188.78790000000004</c:v>
                </c:pt>
                <c:pt idx="103">
                  <c:v>189.33939999999996</c:v>
                </c:pt>
                <c:pt idx="104">
                  <c:v>280.21049999999991</c:v>
                </c:pt>
                <c:pt idx="105">
                  <c:v>271.86289999999985</c:v>
                </c:pt>
                <c:pt idx="106">
                  <c:v>362.82630000000029</c:v>
                </c:pt>
                <c:pt idx="107">
                  <c:v>473.37079999999969</c:v>
                </c:pt>
                <c:pt idx="108">
                  <c:v>485.15100000000007</c:v>
                </c:pt>
                <c:pt idx="109">
                  <c:v>496.32749999999953</c:v>
                </c:pt>
                <c:pt idx="110">
                  <c:v>617.21989999999994</c:v>
                </c:pt>
                <c:pt idx="111">
                  <c:v>609.1777000000003</c:v>
                </c:pt>
                <c:pt idx="112">
                  <c:v>769.50899999999979</c:v>
                </c:pt>
                <c:pt idx="113">
                  <c:v>859.02360000000022</c:v>
                </c:pt>
                <c:pt idx="114">
                  <c:v>732.00409999999965</c:v>
                </c:pt>
                <c:pt idx="115">
                  <c:v>882.67640000000006</c:v>
                </c:pt>
                <c:pt idx="116">
                  <c:v>875.15260000000035</c:v>
                </c:pt>
                <c:pt idx="117">
                  <c:v>1063.6373999999998</c:v>
                </c:pt>
                <c:pt idx="118">
                  <c:v>867.12210000000027</c:v>
                </c:pt>
                <c:pt idx="119">
                  <c:v>866.99179999999978</c:v>
                </c:pt>
                <c:pt idx="120">
                  <c:v>786.86150000000021</c:v>
                </c:pt>
                <c:pt idx="121">
                  <c:v>760.91450000000009</c:v>
                </c:pt>
                <c:pt idx="122">
                  <c:v>1129.0867000000001</c:v>
                </c:pt>
                <c:pt idx="123">
                  <c:v>1241.7547</c:v>
                </c:pt>
                <c:pt idx="124">
                  <c:v>1243.194</c:v>
                </c:pt>
                <c:pt idx="125">
                  <c:v>1323.7881999999997</c:v>
                </c:pt>
                <c:pt idx="126">
                  <c:v>1604.5528000000002</c:v>
                </c:pt>
                <c:pt idx="127">
                  <c:v>1806.2832999999996</c:v>
                </c:pt>
                <c:pt idx="128">
                  <c:v>2187.7084</c:v>
                </c:pt>
                <c:pt idx="129">
                  <c:v>2430.9089999999997</c:v>
                </c:pt>
                <c:pt idx="130">
                  <c:v>2777.5542999999998</c:v>
                </c:pt>
                <c:pt idx="131">
                  <c:v>2840.2010000000005</c:v>
                </c:pt>
                <c:pt idx="132">
                  <c:v>3153.0678999999996</c:v>
                </c:pt>
                <c:pt idx="133">
                  <c:v>3572.0781999999999</c:v>
                </c:pt>
                <c:pt idx="134">
                  <c:v>3621.2092999999995</c:v>
                </c:pt>
                <c:pt idx="135">
                  <c:v>2996.1215999999999</c:v>
                </c:pt>
                <c:pt idx="136">
                  <c:v>2957.1063000000004</c:v>
                </c:pt>
                <c:pt idx="137">
                  <c:v>3155.6336999999999</c:v>
                </c:pt>
                <c:pt idx="138">
                  <c:v>2696.8031000000001</c:v>
                </c:pt>
                <c:pt idx="139">
                  <c:v>2271.2679999999996</c:v>
                </c:pt>
                <c:pt idx="140">
                  <c:v>2040.6476000000002</c:v>
                </c:pt>
                <c:pt idx="141">
                  <c:v>2082.0017000000003</c:v>
                </c:pt>
                <c:pt idx="142">
                  <c:v>1662.2833000000001</c:v>
                </c:pt>
                <c:pt idx="143">
                  <c:v>1514.8306</c:v>
                </c:pt>
                <c:pt idx="144">
                  <c:v>1363.4431999999999</c:v>
                </c:pt>
                <c:pt idx="145">
                  <c:v>1096.8284999999998</c:v>
                </c:pt>
                <c:pt idx="146">
                  <c:v>1056.3005000000001</c:v>
                </c:pt>
                <c:pt idx="147">
                  <c:v>680.26110000000006</c:v>
                </c:pt>
                <c:pt idx="148">
                  <c:v>957.60239999999999</c:v>
                </c:pt>
                <c:pt idx="149">
                  <c:v>851.58429999999998</c:v>
                </c:pt>
                <c:pt idx="150">
                  <c:v>1250.7082999999998</c:v>
                </c:pt>
                <c:pt idx="151">
                  <c:v>952.68740000000025</c:v>
                </c:pt>
                <c:pt idx="152">
                  <c:v>924.33969999999977</c:v>
                </c:pt>
                <c:pt idx="153">
                  <c:v>1064.9836</c:v>
                </c:pt>
                <c:pt idx="154">
                  <c:v>1016.6359999999995</c:v>
                </c:pt>
                <c:pt idx="155">
                  <c:v>1237.1804</c:v>
                </c:pt>
                <c:pt idx="156">
                  <c:v>1058.3001000000004</c:v>
                </c:pt>
                <c:pt idx="157">
                  <c:v>869.4268999999997</c:v>
                </c:pt>
                <c:pt idx="158">
                  <c:v>940.0921000000003</c:v>
                </c:pt>
                <c:pt idx="159">
                  <c:v>891.30409999999961</c:v>
                </c:pt>
                <c:pt idx="160">
                  <c:v>842.38120000000004</c:v>
                </c:pt>
                <c:pt idx="161">
                  <c:v>765.42560000000049</c:v>
                </c:pt>
                <c:pt idx="162">
                  <c:v>983.54099999999994</c:v>
                </c:pt>
                <c:pt idx="163">
                  <c:v>935.15790000000038</c:v>
                </c:pt>
                <c:pt idx="164">
                  <c:v>620.22649999999976</c:v>
                </c:pt>
                <c:pt idx="165">
                  <c:v>906.68000000000006</c:v>
                </c:pt>
                <c:pt idx="166">
                  <c:v>680.0014000000001</c:v>
                </c:pt>
                <c:pt idx="167">
                  <c:v>650.89380000000006</c:v>
                </c:pt>
                <c:pt idx="168">
                  <c:v>731.47370000000001</c:v>
                </c:pt>
                <c:pt idx="169">
                  <c:v>572.2453999999999</c:v>
                </c:pt>
                <c:pt idx="170">
                  <c:v>714.56539999999984</c:v>
                </c:pt>
                <c:pt idx="171">
                  <c:v>743.89530000000013</c:v>
                </c:pt>
                <c:pt idx="172">
                  <c:v>397.42269999999962</c:v>
                </c:pt>
                <c:pt idx="173">
                  <c:v>547.44870000000003</c:v>
                </c:pt>
                <c:pt idx="174">
                  <c:v>777.55979999999954</c:v>
                </c:pt>
                <c:pt idx="175">
                  <c:v>599.80169999999987</c:v>
                </c:pt>
                <c:pt idx="176">
                  <c:v>650.66570000000024</c:v>
                </c:pt>
                <c:pt idx="177">
                  <c:v>711.36639999999977</c:v>
                </c:pt>
                <c:pt idx="178">
                  <c:v>612.57130000000018</c:v>
                </c:pt>
                <c:pt idx="179">
                  <c:v>504.05319999999961</c:v>
                </c:pt>
                <c:pt idx="180">
                  <c:v>603.85900000000004</c:v>
                </c:pt>
                <c:pt idx="181">
                  <c:v>597.78410000000042</c:v>
                </c:pt>
                <c:pt idx="182">
                  <c:v>727.07139999999993</c:v>
                </c:pt>
                <c:pt idx="183">
                  <c:v>598.19820000000027</c:v>
                </c:pt>
                <c:pt idx="184">
                  <c:v>589.72279999999978</c:v>
                </c:pt>
                <c:pt idx="185">
                  <c:v>750.00440000000003</c:v>
                </c:pt>
                <c:pt idx="186">
                  <c:v>711.69230000000005</c:v>
                </c:pt>
                <c:pt idx="187">
                  <c:v>403.36599999999999</c:v>
                </c:pt>
                <c:pt idx="188">
                  <c:v>434.36489999999992</c:v>
                </c:pt>
                <c:pt idx="189">
                  <c:v>503.87949999999978</c:v>
                </c:pt>
                <c:pt idx="190">
                  <c:v>537.22929999999974</c:v>
                </c:pt>
                <c:pt idx="191">
                  <c:v>646.26100000000019</c:v>
                </c:pt>
                <c:pt idx="192">
                  <c:v>538.22580000000005</c:v>
                </c:pt>
                <c:pt idx="193">
                  <c:v>410.39670000000001</c:v>
                </c:pt>
                <c:pt idx="194">
                  <c:v>590.25929999999994</c:v>
                </c:pt>
                <c:pt idx="195">
                  <c:v>641.25829999999985</c:v>
                </c:pt>
                <c:pt idx="196">
                  <c:v>454.38790000000029</c:v>
                </c:pt>
                <c:pt idx="197">
                  <c:v>672.60279999999977</c:v>
                </c:pt>
                <c:pt idx="198">
                  <c:v>725.40570000000014</c:v>
                </c:pt>
                <c:pt idx="199">
                  <c:v>676.63899999999956</c:v>
                </c:pt>
                <c:pt idx="200">
                  <c:v>777.55279999999993</c:v>
                </c:pt>
                <c:pt idx="201">
                  <c:v>689.07020000000034</c:v>
                </c:pt>
                <c:pt idx="202">
                  <c:v>768.12319999999977</c:v>
                </c:pt>
                <c:pt idx="203">
                  <c:v>550.45020000000022</c:v>
                </c:pt>
                <c:pt idx="204">
                  <c:v>652.4576999999997</c:v>
                </c:pt>
                <c:pt idx="205">
                  <c:v>722.50500000000011</c:v>
                </c:pt>
                <c:pt idx="206">
                  <c:v>683.99400000000048</c:v>
                </c:pt>
                <c:pt idx="207">
                  <c:v>625.35519999999997</c:v>
                </c:pt>
                <c:pt idx="208">
                  <c:v>755.20360000000028</c:v>
                </c:pt>
                <c:pt idx="209">
                  <c:v>737.23239999999976</c:v>
                </c:pt>
                <c:pt idx="210">
                  <c:v>459.3819000000002</c:v>
                </c:pt>
                <c:pt idx="211">
                  <c:v>549.01720000000012</c:v>
                </c:pt>
                <c:pt idx="212">
                  <c:v>509.63980000000004</c:v>
                </c:pt>
                <c:pt idx="213">
                  <c:v>382.55639999999994</c:v>
                </c:pt>
                <c:pt idx="214">
                  <c:v>282.91609999999991</c:v>
                </c:pt>
                <c:pt idx="215">
                  <c:v>323.97899999999981</c:v>
                </c:pt>
                <c:pt idx="216">
                  <c:v>324.12570000000017</c:v>
                </c:pt>
                <c:pt idx="217">
                  <c:v>96.665799999999649</c:v>
                </c:pt>
                <c:pt idx="218">
                  <c:v>57.693200000000047</c:v>
                </c:pt>
                <c:pt idx="219">
                  <c:v>118.44359999999955</c:v>
                </c:pt>
                <c:pt idx="220">
                  <c:v>-2.480000000008431E-2</c:v>
                </c:pt>
                <c:pt idx="221">
                  <c:v>0.53390000000030113</c:v>
                </c:pt>
                <c:pt idx="222">
                  <c:v>21.660699999999792</c:v>
                </c:pt>
                <c:pt idx="223">
                  <c:v>-46.793499999999852</c:v>
                </c:pt>
                <c:pt idx="224">
                  <c:v>-16.590000000000373</c:v>
                </c:pt>
                <c:pt idx="225">
                  <c:v>-64.454699999999974</c:v>
                </c:pt>
                <c:pt idx="226">
                  <c:v>-23.952899999999602</c:v>
                </c:pt>
                <c:pt idx="227">
                  <c:v>-61.966700000000117</c:v>
                </c:pt>
                <c:pt idx="228">
                  <c:v>57.263800000000288</c:v>
                </c:pt>
                <c:pt idx="229">
                  <c:v>-119.76280000000027</c:v>
                </c:pt>
                <c:pt idx="230">
                  <c:v>20.014600000000115</c:v>
                </c:pt>
                <c:pt idx="231">
                  <c:v>-47.416799999999938</c:v>
                </c:pt>
                <c:pt idx="232">
                  <c:v>-17.206200000000024</c:v>
                </c:pt>
                <c:pt idx="233">
                  <c:v>-36.214400000000097</c:v>
                </c:pt>
                <c:pt idx="234">
                  <c:v>24.947899999999834</c:v>
                </c:pt>
                <c:pt idx="235">
                  <c:v>45.833299999999781</c:v>
                </c:pt>
                <c:pt idx="236">
                  <c:v>-32.208999999999861</c:v>
                </c:pt>
                <c:pt idx="237">
                  <c:v>18.207599999999616</c:v>
                </c:pt>
                <c:pt idx="238">
                  <c:v>-30.630099999999999</c:v>
                </c:pt>
                <c:pt idx="239">
                  <c:v>-68.871200000000073</c:v>
                </c:pt>
                <c:pt idx="240">
                  <c:v>-37.062500000000142</c:v>
                </c:pt>
                <c:pt idx="241">
                  <c:v>111.96200000000027</c:v>
                </c:pt>
                <c:pt idx="242">
                  <c:v>54.260699999999702</c:v>
                </c:pt>
                <c:pt idx="243">
                  <c:v>54.805100000000095</c:v>
                </c:pt>
                <c:pt idx="244">
                  <c:v>65.562599999999577</c:v>
                </c:pt>
                <c:pt idx="245">
                  <c:v>17.981999999999971</c:v>
                </c:pt>
                <c:pt idx="246">
                  <c:v>-31.082999999999657</c:v>
                </c:pt>
                <c:pt idx="247">
                  <c:v>-20.446200000000175</c:v>
                </c:pt>
                <c:pt idx="248">
                  <c:v>70.261600000000215</c:v>
                </c:pt>
                <c:pt idx="249">
                  <c:v>51.999199999999689</c:v>
                </c:pt>
                <c:pt idx="250">
                  <c:v>42.692700000000059</c:v>
                </c:pt>
                <c:pt idx="251">
                  <c:v>23.911900000000003</c:v>
                </c:pt>
                <c:pt idx="252">
                  <c:v>-24.663000000000068</c:v>
                </c:pt>
                <c:pt idx="253">
                  <c:v>-23.727999999999696</c:v>
                </c:pt>
                <c:pt idx="254">
                  <c:v>-22.949200000000218</c:v>
                </c:pt>
                <c:pt idx="255">
                  <c:v>29.100900000000166</c:v>
                </c:pt>
                <c:pt idx="256">
                  <c:v>49.304400000000101</c:v>
                </c:pt>
                <c:pt idx="257">
                  <c:v>20.310500000000047</c:v>
                </c:pt>
                <c:pt idx="258">
                  <c:v>-57.73180000000005</c:v>
                </c:pt>
                <c:pt idx="259">
                  <c:v>-16.953000000000117</c:v>
                </c:pt>
                <c:pt idx="260">
                  <c:v>-5.6699000000001831</c:v>
                </c:pt>
                <c:pt idx="261">
                  <c:v>65.02370000000019</c:v>
                </c:pt>
                <c:pt idx="262">
                  <c:v>-4.1123000000003174</c:v>
                </c:pt>
                <c:pt idx="263">
                  <c:v>-42.097699999999946</c:v>
                </c:pt>
                <c:pt idx="264">
                  <c:v>48.74499999999955</c:v>
                </c:pt>
                <c:pt idx="265">
                  <c:v>129.00529999999992</c:v>
                </c:pt>
                <c:pt idx="266">
                  <c:v>40.700300000000311</c:v>
                </c:pt>
                <c:pt idx="267">
                  <c:v>31.976199999999778</c:v>
                </c:pt>
                <c:pt idx="268">
                  <c:v>72.279200000000174</c:v>
                </c:pt>
                <c:pt idx="269">
                  <c:v>-45.280100000000346</c:v>
                </c:pt>
                <c:pt idx="270">
                  <c:v>-44.636199999999974</c:v>
                </c:pt>
                <c:pt idx="271">
                  <c:v>35.858500000000419</c:v>
                </c:pt>
                <c:pt idx="272">
                  <c:v>47.581899999999877</c:v>
                </c:pt>
                <c:pt idx="273">
                  <c:v>98.019700000000284</c:v>
                </c:pt>
                <c:pt idx="274">
                  <c:v>-19.695800000000247</c:v>
                </c:pt>
                <c:pt idx="275">
                  <c:v>70.550300000000135</c:v>
                </c:pt>
                <c:pt idx="276">
                  <c:v>41.88310000000007</c:v>
                </c:pt>
                <c:pt idx="277">
                  <c:v>32.860799999999983</c:v>
                </c:pt>
                <c:pt idx="278">
                  <c:v>73.959199999999925</c:v>
                </c:pt>
                <c:pt idx="279">
                  <c:v>-14.629900000000163</c:v>
                </c:pt>
                <c:pt idx="280">
                  <c:v>55.900299999999788</c:v>
                </c:pt>
                <c:pt idx="281">
                  <c:v>-2.4757999999998503</c:v>
                </c:pt>
                <c:pt idx="282">
                  <c:v>38.764699999999635</c:v>
                </c:pt>
                <c:pt idx="283">
                  <c:v>-39.966499999999996</c:v>
                </c:pt>
                <c:pt idx="284">
                  <c:v>10.407499999999487</c:v>
                </c:pt>
                <c:pt idx="285">
                  <c:v>61.690499999999872</c:v>
                </c:pt>
                <c:pt idx="286">
                  <c:v>92.902600000000234</c:v>
                </c:pt>
                <c:pt idx="287">
                  <c:v>24.576299999999748</c:v>
                </c:pt>
                <c:pt idx="288">
                  <c:v>164.28260000000012</c:v>
                </c:pt>
                <c:pt idx="289">
                  <c:v>67.433599999999586</c:v>
                </c:pt>
                <c:pt idx="290">
                  <c:v>117.0831</c:v>
                </c:pt>
                <c:pt idx="291">
                  <c:v>37.932900000000359</c:v>
                </c:pt>
                <c:pt idx="292">
                  <c:v>19.471599999999825</c:v>
                </c:pt>
                <c:pt idx="293">
                  <c:v>-8.4640999999997746</c:v>
                </c:pt>
                <c:pt idx="294">
                  <c:v>32.229499999999689</c:v>
                </c:pt>
                <c:pt idx="295">
                  <c:v>82.724200000000081</c:v>
                </c:pt>
                <c:pt idx="296">
                  <c:v>24.362400000000008</c:v>
                </c:pt>
                <c:pt idx="297">
                  <c:v>35.247699999999952</c:v>
                </c:pt>
                <c:pt idx="298">
                  <c:v>75.927100000000337</c:v>
                </c:pt>
                <c:pt idx="299">
                  <c:v>77.004199999999798</c:v>
                </c:pt>
                <c:pt idx="300">
                  <c:v>19.040100000000194</c:v>
                </c:pt>
              </c:numCache>
            </c:numRef>
          </c:yVal>
          <c:smooth val="1"/>
          <c:extLst>
            <c:ext xmlns:c16="http://schemas.microsoft.com/office/drawing/2014/chart" uri="{C3380CC4-5D6E-409C-BE32-E72D297353CC}">
              <c16:uniqueId val="{00000000-33DA-42E6-BA27-9EAFA9C671E6}"/>
            </c:ext>
          </c:extLst>
        </c:ser>
        <c:dLbls>
          <c:showLegendKey val="0"/>
          <c:showVal val="0"/>
          <c:showCatName val="0"/>
          <c:showSerName val="0"/>
          <c:showPercent val="0"/>
          <c:showBubbleSize val="0"/>
        </c:dLbls>
        <c:axId val="928987584"/>
        <c:axId val="839871424"/>
        <c:extLst>
          <c:ext xmlns:c15="http://schemas.microsoft.com/office/drawing/2012/chart" uri="{02D57815-91ED-43cb-92C2-25804820EDAC}">
            <c15:filteredScatterSeries>
              <c15:ser>
                <c:idx val="1"/>
                <c:order val="1"/>
                <c:tx>
                  <c:v>CF3</c:v>
                </c:tx>
                <c:spPr>
                  <a:ln w="28575" cap="rnd">
                    <a:solidFill>
                      <a:schemeClr val="accent2"/>
                    </a:solidFill>
                    <a:round/>
                  </a:ln>
                  <a:effectLst/>
                </c:spPr>
                <c:marker>
                  <c:symbol val="none"/>
                </c:marker>
                <c:xVal>
                  <c:numRef>
                    <c:extLst>
                      <c:ex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c:ext uri="{02D57815-91ED-43cb-92C2-25804820EDAC}">
                        <c15:formulaRef>
                          <c15:sqref>'[1]N2-25kV-C1s'!$G$5:$G$305</c15:sqref>
                        </c15:formulaRef>
                      </c:ext>
                    </c:extLst>
                    <c:numCache>
                      <c:formatCode>General</c:formatCode>
                      <c:ptCount val="301"/>
                      <c:pt idx="0">
                        <c:v>3.9496601163717171E-31</c:v>
                      </c:pt>
                      <c:pt idx="1">
                        <c:v>1.4499165376044033E-30</c:v>
                      </c:pt>
                      <c:pt idx="2">
                        <c:v>5.2635452052705749E-30</c:v>
                      </c:pt>
                      <c:pt idx="3">
                        <c:v>1.8895821851480109E-29</c:v>
                      </c:pt>
                      <c:pt idx="4">
                        <c:v>6.7081889864944887E-29</c:v>
                      </c:pt>
                      <c:pt idx="5">
                        <c:v>2.35503229794241E-28</c:v>
                      </c:pt>
                      <c:pt idx="6">
                        <c:v>8.1759931853629687E-28</c:v>
                      </c:pt>
                      <c:pt idx="7">
                        <c:v>2.8069601616578916E-27</c:v>
                      </c:pt>
                      <c:pt idx="8">
                        <c:v>9.5298058259522167E-27</c:v>
                      </c:pt>
                      <c:pt idx="9">
                        <c:v>3.1995133717634101E-26</c:v>
                      </c:pt>
                      <c:pt idx="10">
                        <c:v>1.0622723619096811E-25</c:v>
                      </c:pt>
                      <c:pt idx="11">
                        <c:v>3.4877063310084199E-25</c:v>
                      </c:pt>
                      <c:pt idx="12">
                        <c:v>1.1323899648990936E-24</c:v>
                      </c:pt>
                      <c:pt idx="13">
                        <c:v>3.6358351945555703E-24</c:v>
                      </c:pt>
                      <c:pt idx="14">
                        <c:v>1.1544215926367297E-23</c:v>
                      </c:pt>
                      <c:pt idx="15">
                        <c:v>3.6247392310648446E-23</c:v>
                      </c:pt>
                      <c:pt idx="16">
                        <c:v>1.1254887804636302E-22</c:v>
                      </c:pt>
                      <c:pt idx="17">
                        <c:v>3.4558719854874544E-22</c:v>
                      </c:pt>
                      <c:pt idx="18">
                        <c:v>1.0493640899258206E-21</c:v>
                      </c:pt>
                      <c:pt idx="19">
                        <c:v>3.1509885466340931E-21</c:v>
                      </c:pt>
                      <c:pt idx="20">
                        <c:v>9.3566315038187346E-21</c:v>
                      </c:pt>
                      <c:pt idx="21">
                        <c:v>2.7475417593154478E-20</c:v>
                      </c:pt>
                      <c:pt idx="22">
                        <c:v>7.9784982265733755E-20</c:v>
                      </c:pt>
                      <c:pt idx="23">
                        <c:v>2.2911318287488691E-19</c:v>
                      </c:pt>
                      <c:pt idx="24">
                        <c:v>6.5062549806257351E-19</c:v>
                      </c:pt>
                      <c:pt idx="25">
                        <c:v>1.8271077293291867E-18</c:v>
                      </c:pt>
                      <c:pt idx="26">
                        <c:v>5.0739864746420822E-18</c:v>
                      </c:pt>
                      <c:pt idx="27">
                        <c:v>1.393434408388201E-17</c:v>
                      </c:pt>
                      <c:pt idx="28">
                        <c:v>3.7842152414663138E-17</c:v>
                      </c:pt>
                      <c:pt idx="29">
                        <c:v>1.0162889545783825E-16</c:v>
                      </c:pt>
                      <c:pt idx="30">
                        <c:v>2.6990482933658368E-16</c:v>
                      </c:pt>
                      <c:pt idx="31">
                        <c:v>7.0885299723600102E-16</c:v>
                      </c:pt>
                      <c:pt idx="32">
                        <c:v>1.8409999620892931E-15</c:v>
                      </c:pt>
                      <c:pt idx="33">
                        <c:v>4.7282829091579429E-15</c:v>
                      </c:pt>
                      <c:pt idx="34">
                        <c:v>1.2008954606705231E-14</c:v>
                      </c:pt>
                      <c:pt idx="35">
                        <c:v>3.0161923029343097E-14</c:v>
                      </c:pt>
                      <c:pt idx="36">
                        <c:v>7.4914334582895617E-14</c:v>
                      </c:pt>
                      <c:pt idx="37">
                        <c:v>1.8400215106906021E-13</c:v>
                      </c:pt>
                      <c:pt idx="38">
                        <c:v>4.4692325057983961E-13</c:v>
                      </c:pt>
                      <c:pt idx="39">
                        <c:v>1.0734827557311368E-12</c:v>
                      </c:pt>
                      <c:pt idx="40">
                        <c:v>2.5498185176851854E-12</c:v>
                      </c:pt>
                      <c:pt idx="41">
                        <c:v>5.989292786299148E-12</c:v>
                      </c:pt>
                      <c:pt idx="42">
                        <c:v>1.3912138488324139E-11</c:v>
                      </c:pt>
                      <c:pt idx="43">
                        <c:v>3.1956875829566089E-11</c:v>
                      </c:pt>
                      <c:pt idx="44">
                        <c:v>7.2591674246018741E-11</c:v>
                      </c:pt>
                      <c:pt idx="45">
                        <c:v>1.6306523690217627E-10</c:v>
                      </c:pt>
                      <c:pt idx="46">
                        <c:v>3.6223301719543706E-10</c:v>
                      </c:pt>
                      <c:pt idx="47">
                        <c:v>7.9573187608697589E-10</c:v>
                      </c:pt>
                      <c:pt idx="48">
                        <c:v>1.7286121173491926E-9</c:v>
                      </c:pt>
                      <c:pt idx="49">
                        <c:v>3.7134743217713033E-9</c:v>
                      </c:pt>
                      <c:pt idx="50">
                        <c:v>7.8888804039522395E-9</c:v>
                      </c:pt>
                      <c:pt idx="51">
                        <c:v>1.6573048222933964E-8</c:v>
                      </c:pt>
                      <c:pt idx="52">
                        <c:v>3.4430354220093198E-8</c:v>
                      </c:pt>
                      <c:pt idx="53">
                        <c:v>7.0734723844348004E-8</c:v>
                      </c:pt>
                      <c:pt idx="54">
                        <c:v>1.4370633342439696E-7</c:v>
                      </c:pt>
                      <c:pt idx="55">
                        <c:v>2.8871625122204065E-7</c:v>
                      </c:pt>
                      <c:pt idx="56">
                        <c:v>5.7361252569424791E-7</c:v>
                      </c:pt>
                      <c:pt idx="57">
                        <c:v>1.1269849002632827E-6</c:v>
                      </c:pt>
                      <c:pt idx="58">
                        <c:v>2.1896244966000857E-6</c:v>
                      </c:pt>
                      <c:pt idx="59">
                        <c:v>4.2070072831901411E-6</c:v>
                      </c:pt>
                      <c:pt idx="60">
                        <c:v>7.9933523906578201E-6</c:v>
                      </c:pt>
                      <c:pt idx="61">
                        <c:v>1.5018851732600768E-5</c:v>
                      </c:pt>
                      <c:pt idx="62">
                        <c:v>2.7905934802161465E-5</c:v>
                      </c:pt>
                      <c:pt idx="63">
                        <c:v>5.127533369643054E-5</c:v>
                      </c:pt>
                      <c:pt idx="64">
                        <c:v>9.3169226605707467E-5</c:v>
                      </c:pt>
                      <c:pt idx="65">
                        <c:v>1.6741276154561038E-4</c:v>
                      </c:pt>
                      <c:pt idx="66">
                        <c:v>2.9747926863405837E-4</c:v>
                      </c:pt>
                      <c:pt idx="67">
                        <c:v>5.2272939732459986E-4</c:v>
                      </c:pt>
                      <c:pt idx="68">
                        <c:v>9.0834163097779455E-4</c:v>
                      </c:pt>
                      <c:pt idx="69">
                        <c:v>1.5608946371629873E-3</c:v>
                      </c:pt>
                      <c:pt idx="70">
                        <c:v>2.6524672640847995E-3</c:v>
                      </c:pt>
                      <c:pt idx="71">
                        <c:v>4.4573686244148538E-3</c:v>
                      </c:pt>
                      <c:pt idx="72">
                        <c:v>7.407286550462952E-3</c:v>
                      </c:pt>
                      <c:pt idx="73">
                        <c:v>1.217283721724402E-2</c:v>
                      </c:pt>
                      <c:pt idx="74">
                        <c:v>1.9782289721117789E-2</c:v>
                      </c:pt>
                      <c:pt idx="75">
                        <c:v>3.1791672542303792E-2</c:v>
                      </c:pt>
                      <c:pt idx="76">
                        <c:v>5.0524528561083193E-2</c:v>
                      </c:pt>
                      <c:pt idx="77">
                        <c:v>7.9404156755546643E-2</c:v>
                      </c:pt>
                      <c:pt idx="78">
                        <c:v>0.12340600156451194</c:v>
                      </c:pt>
                      <c:pt idx="79">
                        <c:v>0.18966246864615954</c:v>
                      </c:pt>
                      <c:pt idx="80">
                        <c:v>0.28825615663365101</c:v>
                      </c:pt>
                      <c:pt idx="81">
                        <c:v>0.4332393139629766</c:v>
                      </c:pt>
                      <c:pt idx="82">
                        <c:v>0.6439159783445908</c:v>
                      </c:pt>
                      <c:pt idx="83">
                        <c:v>0.94641718874786085</c:v>
                      </c:pt>
                      <c:pt idx="84">
                        <c:v>1.3755871541345446</c:v>
                      </c:pt>
                      <c:pt idx="85">
                        <c:v>1.9771775864821071</c:v>
                      </c:pt>
                      <c:pt idx="86">
                        <c:v>2.8103170649259201</c:v>
                      </c:pt>
                      <c:pt idx="87">
                        <c:v>3.9501813781923869</c:v>
                      </c:pt>
                      <c:pt idx="88">
                        <c:v>5.4907393640422937</c:v>
                      </c:pt>
                      <c:pt idx="89">
                        <c:v>7.5473883214982527</c:v>
                      </c:pt>
                      <c:pt idx="90">
                        <c:v>10.259226942479128</c:v>
                      </c:pt>
                      <c:pt idx="91">
                        <c:v>13.790647354094238</c:v>
                      </c:pt>
                      <c:pt idx="92">
                        <c:v>18.331868961498039</c:v>
                      </c:pt>
                      <c:pt idx="93">
                        <c:v>24.097995011569896</c:v>
                      </c:pt>
                      <c:pt idx="94">
                        <c:v>31.326159218733427</c:v>
                      </c:pt>
                      <c:pt idx="95">
                        <c:v>40.270355788819501</c:v>
                      </c:pt>
                      <c:pt idx="96">
                        <c:v>51.193621969251723</c:v>
                      </c:pt>
                      <c:pt idx="97">
                        <c:v>64.357375102105379</c:v>
                      </c:pt>
                      <c:pt idx="98">
                        <c:v>80.007898401474591</c:v>
                      </c:pt>
                      <c:pt idx="99">
                        <c:v>98.360216928503931</c:v>
                      </c:pt>
                      <c:pt idx="100">
                        <c:v>119.57989502883393</c:v>
                      </c:pt>
                      <c:pt idx="101">
                        <c:v>143.76359775459753</c:v>
                      </c:pt>
                      <c:pt idx="102">
                        <c:v>170.91956244557144</c:v>
                      </c:pt>
                      <c:pt idx="103">
                        <c:v>200.94938754925676</c:v>
                      </c:pt>
                      <c:pt idx="104">
                        <c:v>233.6327259928502</c:v>
                      </c:pt>
                      <c:pt idx="105">
                        <c:v>268.61653370227771</c:v>
                      </c:pt>
                      <c:pt idx="106">
                        <c:v>305.41044069660506</c:v>
                      </c:pt>
                      <c:pt idx="107">
                        <c:v>343.38956505177504</c:v>
                      </c:pt>
                      <c:pt idx="108">
                        <c:v>381.8056778237397</c:v>
                      </c:pt>
                      <c:pt idx="109">
                        <c:v>419.80706796476676</c:v>
                      </c:pt>
                      <c:pt idx="110">
                        <c:v>456.46678851567765</c:v>
                      </c:pt>
                      <c:pt idx="111">
                        <c:v>490.81824493051158</c:v>
                      </c:pt>
                      <c:pt idx="112">
                        <c:v>521.89638232846357</c:v>
                      </c:pt>
                      <c:pt idx="113">
                        <c:v>548.78211556110455</c:v>
                      </c:pt>
                      <c:pt idx="114">
                        <c:v>570.64719593652171</c:v>
                      </c:pt>
                      <c:pt idx="115">
                        <c:v>586.79648056925794</c:v>
                      </c:pt>
                      <c:pt idx="116">
                        <c:v>596.70460313935052</c:v>
                      </c:pt>
                      <c:pt idx="117">
                        <c:v>600.04434985326623</c:v>
                      </c:pt>
                      <c:pt idx="118">
                        <c:v>596.70460313934666</c:v>
                      </c:pt>
                      <c:pt idx="119">
                        <c:v>586.79648056925794</c:v>
                      </c:pt>
                      <c:pt idx="120">
                        <c:v>570.64719593652171</c:v>
                      </c:pt>
                      <c:pt idx="121">
                        <c:v>548.78211556109068</c:v>
                      </c:pt>
                      <c:pt idx="122">
                        <c:v>521.89638232846357</c:v>
                      </c:pt>
                      <c:pt idx="123">
                        <c:v>490.81824493049288</c:v>
                      </c:pt>
                      <c:pt idx="124">
                        <c:v>456.46678851567765</c:v>
                      </c:pt>
                      <c:pt idx="125">
                        <c:v>419.80706796476676</c:v>
                      </c:pt>
                      <c:pt idx="126">
                        <c:v>381.80567782371793</c:v>
                      </c:pt>
                      <c:pt idx="127">
                        <c:v>343.38956505177504</c:v>
                      </c:pt>
                      <c:pt idx="128">
                        <c:v>305.41044069658375</c:v>
                      </c:pt>
                      <c:pt idx="129">
                        <c:v>268.61653370227771</c:v>
                      </c:pt>
                      <c:pt idx="130">
                        <c:v>233.6327259928502</c:v>
                      </c:pt>
                      <c:pt idx="131">
                        <c:v>200.94938754923888</c:v>
                      </c:pt>
                      <c:pt idx="132">
                        <c:v>170.91956244557144</c:v>
                      </c:pt>
                      <c:pt idx="133">
                        <c:v>143.76359775458289</c:v>
                      </c:pt>
                      <c:pt idx="134">
                        <c:v>119.57989502883393</c:v>
                      </c:pt>
                      <c:pt idx="135">
                        <c:v>98.360216928503931</c:v>
                      </c:pt>
                      <c:pt idx="136">
                        <c:v>80.007898401464914</c:v>
                      </c:pt>
                      <c:pt idx="137">
                        <c:v>64.357375102105379</c:v>
                      </c:pt>
                      <c:pt idx="138">
                        <c:v>51.193621969244923</c:v>
                      </c:pt>
                      <c:pt idx="139">
                        <c:v>40.270355788819501</c:v>
                      </c:pt>
                      <c:pt idx="140">
                        <c:v>31.326159218733427</c:v>
                      </c:pt>
                      <c:pt idx="141">
                        <c:v>24.097995011566223</c:v>
                      </c:pt>
                      <c:pt idx="142">
                        <c:v>18.331868961498039</c:v>
                      </c:pt>
                      <c:pt idx="143">
                        <c:v>13.79064735409197</c:v>
                      </c:pt>
                      <c:pt idx="144">
                        <c:v>10.259226942479128</c:v>
                      </c:pt>
                      <c:pt idx="145">
                        <c:v>7.5473883214982527</c:v>
                      </c:pt>
                      <c:pt idx="146">
                        <c:v>5.4907393640412856</c:v>
                      </c:pt>
                      <c:pt idx="147">
                        <c:v>3.9501813781923869</c:v>
                      </c:pt>
                      <c:pt idx="148">
                        <c:v>2.8103170649253659</c:v>
                      </c:pt>
                      <c:pt idx="149">
                        <c:v>1.9771775864821071</c:v>
                      </c:pt>
                      <c:pt idx="150">
                        <c:v>1.3755871541345446</c:v>
                      </c:pt>
                      <c:pt idx="151">
                        <c:v>0.94641718874765746</c:v>
                      </c:pt>
                      <c:pt idx="152">
                        <c:v>0.6439159783445908</c:v>
                      </c:pt>
                      <c:pt idx="153">
                        <c:v>0.43323931396287768</c:v>
                      </c:pt>
                      <c:pt idx="154">
                        <c:v>0.28825615663365101</c:v>
                      </c:pt>
                      <c:pt idx="155">
                        <c:v>0.18966246864615954</c:v>
                      </c:pt>
                      <c:pt idx="156">
                        <c:v>0.12340600156448148</c:v>
                      </c:pt>
                      <c:pt idx="157">
                        <c:v>7.9404156755546643E-2</c:v>
                      </c:pt>
                      <c:pt idx="158">
                        <c:v>5.0524528561070092E-2</c:v>
                      </c:pt>
                      <c:pt idx="159">
                        <c:v>3.1791672542303792E-2</c:v>
                      </c:pt>
                      <c:pt idx="160">
                        <c:v>1.9782289721117789E-2</c:v>
                      </c:pt>
                      <c:pt idx="161">
                        <c:v>1.2172837217240605E-2</c:v>
                      </c:pt>
                      <c:pt idx="162">
                        <c:v>7.407286550462952E-3</c:v>
                      </c:pt>
                      <c:pt idx="163">
                        <c:v>4.4573686244135553E-3</c:v>
                      </c:pt>
                      <c:pt idx="164">
                        <c:v>2.6524672640847995E-3</c:v>
                      </c:pt>
                      <c:pt idx="165">
                        <c:v>1.5608946371629873E-3</c:v>
                      </c:pt>
                      <c:pt idx="166">
                        <c:v>9.0834163097751222E-4</c:v>
                      </c:pt>
                      <c:pt idx="167">
                        <c:v>5.2272939732459986E-4</c:v>
                      </c:pt>
                      <c:pt idx="168">
                        <c:v>2.9747926863396226E-4</c:v>
                      </c:pt>
                      <c:pt idx="169">
                        <c:v>1.6741276154561038E-4</c:v>
                      </c:pt>
                      <c:pt idx="170">
                        <c:v>9.3169226605707467E-5</c:v>
                      </c:pt>
                      <c:pt idx="171">
                        <c:v>5.1275333696413058E-5</c:v>
                      </c:pt>
                      <c:pt idx="172">
                        <c:v>2.7905934802161465E-5</c:v>
                      </c:pt>
                      <c:pt idx="173">
                        <c:v>1.5018851732595434E-5</c:v>
                      </c:pt>
                      <c:pt idx="174">
                        <c:v>7.9933523906578201E-6</c:v>
                      </c:pt>
                      <c:pt idx="175">
                        <c:v>4.2070072831901411E-6</c:v>
                      </c:pt>
                      <c:pt idx="176">
                        <c:v>2.1896244965992687E-6</c:v>
                      </c:pt>
                      <c:pt idx="177">
                        <c:v>1.1269849002632827E-6</c:v>
                      </c:pt>
                      <c:pt idx="178">
                        <c:v>5.7361252569402578E-7</c:v>
                      </c:pt>
                      <c:pt idx="179">
                        <c:v>2.8871625122204065E-7</c:v>
                      </c:pt>
                      <c:pt idx="180">
                        <c:v>1.4370633342439696E-7</c:v>
                      </c:pt>
                      <c:pt idx="181">
                        <c:v>7.0734723844319364E-8</c:v>
                      </c:pt>
                      <c:pt idx="182">
                        <c:v>3.4430354220093198E-8</c:v>
                      </c:pt>
                      <c:pt idx="183">
                        <c:v>1.6573048222927019E-8</c:v>
                      </c:pt>
                      <c:pt idx="184">
                        <c:v>7.8888804039522395E-9</c:v>
                      </c:pt>
                      <c:pt idx="185">
                        <c:v>3.7134743217713033E-9</c:v>
                      </c:pt>
                      <c:pt idx="186">
                        <c:v>1.7286121173484372E-9</c:v>
                      </c:pt>
                      <c:pt idx="187">
                        <c:v>7.9573187608697589E-10</c:v>
                      </c:pt>
                      <c:pt idx="188">
                        <c:v>3.6223301719527235E-10</c:v>
                      </c:pt>
                      <c:pt idx="189">
                        <c:v>1.6306523690217627E-10</c:v>
                      </c:pt>
                      <c:pt idx="190">
                        <c:v>7.2591674246018741E-11</c:v>
                      </c:pt>
                      <c:pt idx="191">
                        <c:v>3.1956875829551103E-11</c:v>
                      </c:pt>
                      <c:pt idx="192">
                        <c:v>1.3912138488324139E-11</c:v>
                      </c:pt>
                      <c:pt idx="193">
                        <c:v>5.9892927862962545E-12</c:v>
                      </c:pt>
                      <c:pt idx="194">
                        <c:v>2.5498185176851854E-12</c:v>
                      </c:pt>
                      <c:pt idx="195">
                        <c:v>1.0734827557311368E-12</c:v>
                      </c:pt>
                      <c:pt idx="196">
                        <c:v>4.4692325057961732E-13</c:v>
                      </c:pt>
                      <c:pt idx="197">
                        <c:v>1.8400215106906021E-13</c:v>
                      </c:pt>
                      <c:pt idx="198">
                        <c:v>7.4914334582857297E-14</c:v>
                      </c:pt>
                      <c:pt idx="199">
                        <c:v>3.0161923029343097E-14</c:v>
                      </c:pt>
                      <c:pt idx="200">
                        <c:v>1.2008954606705231E-14</c:v>
                      </c:pt>
                      <c:pt idx="201">
                        <c:v>4.7282829091554564E-15</c:v>
                      </c:pt>
                      <c:pt idx="202">
                        <c:v>1.8409999620892931E-15</c:v>
                      </c:pt>
                      <c:pt idx="203">
                        <c:v>7.0885299723561319E-16</c:v>
                      </c:pt>
                      <c:pt idx="204">
                        <c:v>2.6990482933658368E-16</c:v>
                      </c:pt>
                      <c:pt idx="205">
                        <c:v>1.0162889545783825E-16</c:v>
                      </c:pt>
                      <c:pt idx="206">
                        <c:v>3.7842152414641894E-17</c:v>
                      </c:pt>
                      <c:pt idx="207">
                        <c:v>1.393434408388201E-17</c:v>
                      </c:pt>
                      <c:pt idx="208">
                        <c:v>5.0739864746391262E-18</c:v>
                      </c:pt>
                      <c:pt idx="209">
                        <c:v>1.8271077293291867E-18</c:v>
                      </c:pt>
                      <c:pt idx="210">
                        <c:v>6.5062549806257351E-19</c:v>
                      </c:pt>
                      <c:pt idx="211">
                        <c:v>2.2911318287475017E-19</c:v>
                      </c:pt>
                      <c:pt idx="212">
                        <c:v>7.9784982265733755E-20</c:v>
                      </c:pt>
                      <c:pt idx="213">
                        <c:v>2.7475417593137885E-20</c:v>
                      </c:pt>
                      <c:pt idx="214">
                        <c:v>9.3566315038187346E-21</c:v>
                      </c:pt>
                      <c:pt idx="215">
                        <c:v>3.1509885466340931E-21</c:v>
                      </c:pt>
                      <c:pt idx="216">
                        <c:v>1.0493640899251572E-21</c:v>
                      </c:pt>
                      <c:pt idx="217">
                        <c:v>3.4558719854874544E-22</c:v>
                      </c:pt>
                      <c:pt idx="218">
                        <c:v>1.1254887804629105E-22</c:v>
                      </c:pt>
                      <c:pt idx="219">
                        <c:v>3.6247392310648446E-23</c:v>
                      </c:pt>
                      <c:pt idx="220">
                        <c:v>1.1544215926367297E-23</c:v>
                      </c:pt>
                      <c:pt idx="221">
                        <c:v>3.6358351945531679E-24</c:v>
                      </c:pt>
                      <c:pt idx="222">
                        <c:v>1.1323899648990936E-24</c:v>
                      </c:pt>
                      <c:pt idx="223">
                        <c:v>3.4877063310060657E-25</c:v>
                      </c:pt>
                      <c:pt idx="224">
                        <c:v>1.0622723619096811E-25</c:v>
                      </c:pt>
                      <c:pt idx="225">
                        <c:v>3.1995133717634101E-26</c:v>
                      </c:pt>
                      <c:pt idx="226">
                        <c:v>9.5298058259455816E-27</c:v>
                      </c:pt>
                      <c:pt idx="227">
                        <c:v>2.8069601616578916E-27</c:v>
                      </c:pt>
                      <c:pt idx="228">
                        <c:v>8.1759931853571609E-28</c:v>
                      </c:pt>
                      <c:pt idx="229">
                        <c:v>2.35503229794241E-28</c:v>
                      </c:pt>
                      <c:pt idx="230">
                        <c:v>6.7081889864944887E-29</c:v>
                      </c:pt>
                      <c:pt idx="231">
                        <c:v>1.8895821851466415E-29</c:v>
                      </c:pt>
                      <c:pt idx="232">
                        <c:v>5.2635452052705749E-30</c:v>
                      </c:pt>
                      <c:pt idx="233">
                        <c:v>1.4499165376033527E-30</c:v>
                      </c:pt>
                      <c:pt idx="234">
                        <c:v>3.9496601163717171E-31</c:v>
                      </c:pt>
                      <c:pt idx="235">
                        <c:v>1.0639678877597443E-31</c:v>
                      </c:pt>
                      <c:pt idx="236">
                        <c:v>2.8343233280093426E-32</c:v>
                      </c:pt>
                      <c:pt idx="237">
                        <c:v>7.4665905610268717E-33</c:v>
                      </c:pt>
                      <c:pt idx="238">
                        <c:v>1.9451242912836451E-33</c:v>
                      </c:pt>
                      <c:pt idx="239">
                        <c:v>5.0110005784665786E-34</c:v>
                      </c:pt>
                      <c:pt idx="240">
                        <c:v>1.2765964227621606E-34</c:v>
                      </c:pt>
                      <c:pt idx="241">
                        <c:v>3.216139427718886E-35</c:v>
                      </c:pt>
                      <c:pt idx="242">
                        <c:v>8.012502687806002E-36</c:v>
                      </c:pt>
                      <c:pt idx="243">
                        <c:v>1.9740292479131744E-36</c:v>
                      </c:pt>
                      <c:pt idx="244">
                        <c:v>4.809401701903694E-37</c:v>
                      </c:pt>
                      <c:pt idx="245">
                        <c:v>1.1587255872920226E-37</c:v>
                      </c:pt>
                      <c:pt idx="246">
                        <c:v>2.7607190794308975E-38</c:v>
                      </c:pt>
                      <c:pt idx="247">
                        <c:v>6.5045298484846854E-39</c:v>
                      </c:pt>
                      <c:pt idx="248">
                        <c:v>1.5155200280714863E-39</c:v>
                      </c:pt>
                      <c:pt idx="249">
                        <c:v>3.4918817165857635E-40</c:v>
                      </c:pt>
                      <c:pt idx="250">
                        <c:v>7.9562687213708491E-41</c:v>
                      </c:pt>
                      <c:pt idx="251">
                        <c:v>1.7927157607126225E-41</c:v>
                      </c:pt>
                      <c:pt idx="252">
                        <c:v>3.9945283260029853E-42</c:v>
                      </c:pt>
                      <c:pt idx="253">
                        <c:v>8.8018030920871529E-43</c:v>
                      </c:pt>
                      <c:pt idx="254">
                        <c:v>1.9179172570895692E-43</c:v>
                      </c:pt>
                      <c:pt idx="255">
                        <c:v>4.1327597583085453E-44</c:v>
                      </c:pt>
                      <c:pt idx="256">
                        <c:v>8.8064835463608194E-45</c:v>
                      </c:pt>
                      <c:pt idx="257">
                        <c:v>1.8557393245341238E-45</c:v>
                      </c:pt>
                      <c:pt idx="258">
                        <c:v>3.8670829560966684E-46</c:v>
                      </c:pt>
                      <c:pt idx="259">
                        <c:v>7.9689679685471885E-47</c:v>
                      </c:pt>
                      <c:pt idx="260">
                        <c:v>1.6239503553978391E-47</c:v>
                      </c:pt>
                      <c:pt idx="261">
                        <c:v>3.272619327351145E-48</c:v>
                      </c:pt>
                      <c:pt idx="262">
                        <c:v>6.5218425226383252E-49</c:v>
                      </c:pt>
                      <c:pt idx="263">
                        <c:v>1.2852783736352473E-49</c:v>
                      </c:pt>
                      <c:pt idx="264">
                        <c:v>2.5048179505148236E-50</c:v>
                      </c:pt>
                      <c:pt idx="265">
                        <c:v>4.8273324469195494E-51</c:v>
                      </c:pt>
                      <c:pt idx="266">
                        <c:v>9.2000529156294976E-52</c:v>
                      </c:pt>
                      <c:pt idx="267">
                        <c:v>1.733905869395438E-52</c:v>
                      </c:pt>
                      <c:pt idx="268">
                        <c:v>3.2315641609880618E-53</c:v>
                      </c:pt>
                      <c:pt idx="269">
                        <c:v>5.955964824829243E-54</c:v>
                      </c:pt>
                      <c:pt idx="270">
                        <c:v>1.0855342741769386E-54</c:v>
                      </c:pt>
                      <c:pt idx="271">
                        <c:v>1.9565323411712995E-55</c:v>
                      </c:pt>
                      <c:pt idx="272">
                        <c:v>3.487246096911355E-56</c:v>
                      </c:pt>
                      <c:pt idx="273">
                        <c:v>6.1465332806433216E-57</c:v>
                      </c:pt>
                      <c:pt idx="274">
                        <c:v>1.0713464945427762E-57</c:v>
                      </c:pt>
                      <c:pt idx="275">
                        <c:v>1.8466378939414092E-58</c:v>
                      </c:pt>
                      <c:pt idx="276">
                        <c:v>3.1476440064123088E-59</c:v>
                      </c:pt>
                      <c:pt idx="277">
                        <c:v>5.3056860537892938E-60</c:v>
                      </c:pt>
                      <c:pt idx="278">
                        <c:v>8.8440168915912067E-61</c:v>
                      </c:pt>
                      <c:pt idx="279">
                        <c:v>1.4578392983733311E-61</c:v>
                      </c:pt>
                      <c:pt idx="280">
                        <c:v>2.3764124433962785E-62</c:v>
                      </c:pt>
                      <c:pt idx="281">
                        <c:v>3.830769819942388E-63</c:v>
                      </c:pt>
                      <c:pt idx="282">
                        <c:v>6.1066407517180556E-64</c:v>
                      </c:pt>
                      <c:pt idx="283">
                        <c:v>9.6265519927747668E-65</c:v>
                      </c:pt>
                      <c:pt idx="284">
                        <c:v>1.5006908163846208E-65</c:v>
                      </c:pt>
                      <c:pt idx="285">
                        <c:v>2.3134694226320771E-66</c:v>
                      </c:pt>
                      <c:pt idx="286">
                        <c:v>3.5268612750014752E-67</c:v>
                      </c:pt>
                      <c:pt idx="287">
                        <c:v>5.3169804831599664E-68</c:v>
                      </c:pt>
                      <c:pt idx="288">
                        <c:v>7.9267256951038322E-69</c:v>
                      </c:pt>
                      <c:pt idx="289">
                        <c:v>1.1686236417287477E-69</c:v>
                      </c:pt>
                      <c:pt idx="290">
                        <c:v>1.7037567177522203E-70</c:v>
                      </c:pt>
                      <c:pt idx="291">
                        <c:v>2.4563631260353952E-71</c:v>
                      </c:pt>
                      <c:pt idx="292">
                        <c:v>3.5021087842672911E-72</c:v>
                      </c:pt>
                      <c:pt idx="293">
                        <c:v>4.9376325802426124E-73</c:v>
                      </c:pt>
                      <c:pt idx="294">
                        <c:v>6.8843030937970955E-74</c:v>
                      </c:pt>
                      <c:pt idx="295">
                        <c:v>9.4919025359673563E-75</c:v>
                      </c:pt>
                      <c:pt idx="296">
                        <c:v>1.2941917664490455E-75</c:v>
                      </c:pt>
                      <c:pt idx="297">
                        <c:v>1.7450025654135675E-76</c:v>
                      </c:pt>
                      <c:pt idx="298">
                        <c:v>2.3267278160020932E-77</c:v>
                      </c:pt>
                      <c:pt idx="299">
                        <c:v>3.0679421685944122E-78</c:v>
                      </c:pt>
                      <c:pt idx="300">
                        <c:v>4.0003761613641064E-79</c:v>
                      </c:pt>
                    </c:numCache>
                  </c:numRef>
                </c:yVal>
                <c:smooth val="1"/>
                <c:extLst>
                  <c:ext xmlns:c16="http://schemas.microsoft.com/office/drawing/2014/chart" uri="{C3380CC4-5D6E-409C-BE32-E72D297353CC}">
                    <c16:uniqueId val="{00000001-33DA-42E6-BA27-9EAFA9C671E6}"/>
                  </c:ext>
                </c:extLst>
              </c15:ser>
            </c15:filteredScatterSeries>
            <c15:filteredScatterSeries>
              <c15:ser>
                <c:idx val="2"/>
                <c:order val="2"/>
                <c:tx>
                  <c:v>CF2</c:v>
                </c:tx>
                <c:spPr>
                  <a:ln w="28575"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xmlns:c15="http://schemas.microsoft.com/office/drawing/2012/chart">
                      <c:ext xmlns:c15="http://schemas.microsoft.com/office/drawing/2012/chart" uri="{02D57815-91ED-43cb-92C2-25804820EDAC}">
                        <c15:formulaRef>
                          <c15:sqref>'[1]N2-25kV-C1s'!$H$5:$H$305</c15:sqref>
                        </c15:formulaRef>
                      </c:ext>
                    </c:extLst>
                    <c:numCache>
                      <c:formatCode>General</c:formatCode>
                      <c:ptCount val="301"/>
                      <c:pt idx="0">
                        <c:v>9.2716821443331777E-87</c:v>
                      </c:pt>
                      <c:pt idx="1">
                        <c:v>1.986749779367633E-85</c:v>
                      </c:pt>
                      <c:pt idx="2">
                        <c:v>4.1606184441594187E-84</c:v>
                      </c:pt>
                      <c:pt idx="3">
                        <c:v>8.5153535484374646E-83</c:v>
                      </c:pt>
                      <c:pt idx="4">
                        <c:v>1.7032466987745342E-81</c:v>
                      </c:pt>
                      <c:pt idx="5">
                        <c:v>3.329526725328312E-80</c:v>
                      </c:pt>
                      <c:pt idx="6">
                        <c:v>6.3608848280512886E-79</c:v>
                      </c:pt>
                      <c:pt idx="7">
                        <c:v>1.1876340397468809E-77</c:v>
                      </c:pt>
                      <c:pt idx="8">
                        <c:v>2.1670943455494227E-76</c:v>
                      </c:pt>
                      <c:pt idx="9">
                        <c:v>3.8645869122142801E-75</c:v>
                      </c:pt>
                      <c:pt idx="10">
                        <c:v>6.7353228222257393E-74</c:v>
                      </c:pt>
                      <c:pt idx="11">
                        <c:v>1.1472123964226255E-72</c:v>
                      </c:pt>
                      <c:pt idx="12">
                        <c:v>1.909674389458675E-71</c:v>
                      </c:pt>
                      <c:pt idx="13">
                        <c:v>3.1067398925756141E-70</c:v>
                      </c:pt>
                      <c:pt idx="14">
                        <c:v>4.939472159421242E-69</c:v>
                      </c:pt>
                      <c:pt idx="15">
                        <c:v>7.6751393169199546E-68</c:v>
                      </c:pt>
                      <c:pt idx="16">
                        <c:v>1.1655262804219876E-66</c:v>
                      </c:pt>
                      <c:pt idx="17">
                        <c:v>1.7297683688365696E-65</c:v>
                      </c:pt>
                      <c:pt idx="18">
                        <c:v>2.5089032234173573E-64</c:v>
                      </c:pt>
                      <c:pt idx="19">
                        <c:v>3.5563946266201211E-63</c:v>
                      </c:pt>
                      <c:pt idx="20">
                        <c:v>4.9268127756947457E-62</c:v>
                      </c:pt>
                      <c:pt idx="21">
                        <c:v>6.6704057178212378E-61</c:v>
                      </c:pt>
                      <c:pt idx="22">
                        <c:v>8.8260933969694575E-60</c:v>
                      </c:pt>
                      <c:pt idx="23">
                        <c:v>1.1413395456554878E-58</c:v>
                      </c:pt>
                      <c:pt idx="24">
                        <c:v>1.4424185174598476E-57</c:v>
                      </c:pt>
                      <c:pt idx="25">
                        <c:v>1.7815490777607328E-56</c:v>
                      </c:pt>
                      <c:pt idx="26">
                        <c:v>2.1504748603765458E-55</c:v>
                      </c:pt>
                      <c:pt idx="27">
                        <c:v>2.5368864376774283E-54</c:v>
                      </c:pt>
                      <c:pt idx="28">
                        <c:v>2.9248106882620079E-53</c:v>
                      </c:pt>
                      <c:pt idx="29">
                        <c:v>3.2955247160188528E-52</c:v>
                      </c:pt>
                      <c:pt idx="30">
                        <c:v>3.6289539965354819E-51</c:v>
                      </c:pt>
                      <c:pt idx="31">
                        <c:v>3.9054261512232226E-50</c:v>
                      </c:pt>
                      <c:pt idx="32">
                        <c:v>4.1075747440974754E-49</c:v>
                      </c:pt>
                      <c:pt idx="33">
                        <c:v>4.2221396847348769E-48</c:v>
                      </c:pt>
                      <c:pt idx="34">
                        <c:v>4.2414055216887695E-47</c:v>
                      </c:pt>
                      <c:pt idx="35">
                        <c:v>4.1640609251175733E-46</c:v>
                      </c:pt>
                      <c:pt idx="36">
                        <c:v>3.9953463212242034E-45</c:v>
                      </c:pt>
                      <c:pt idx="37">
                        <c:v>3.7464665840790601E-44</c:v>
                      </c:pt>
                      <c:pt idx="38">
                        <c:v>3.4333602429653397E-43</c:v>
                      </c:pt>
                      <c:pt idx="39">
                        <c:v>3.0750130414443104E-42</c:v>
                      </c:pt>
                      <c:pt idx="40">
                        <c:v>2.6915634845051346E-41</c:v>
                      </c:pt>
                      <c:pt idx="41">
                        <c:v>2.3024614688227881E-40</c:v>
                      </c:pt>
                      <c:pt idx="42">
                        <c:v>1.9249089512601667E-39</c:v>
                      </c:pt>
                      <c:pt idx="43">
                        <c:v>1.5727441942041684E-38</c:v>
                      </c:pt>
                      <c:pt idx="44">
                        <c:v>1.2558450752278594E-37</c:v>
                      </c:pt>
                      <c:pt idx="45">
                        <c:v>9.8004071990359175E-37</c:v>
                      </c:pt>
                      <c:pt idx="46">
                        <c:v>7.4745018216013821E-36</c:v>
                      </c:pt>
                      <c:pt idx="47">
                        <c:v>5.571221957442109E-35</c:v>
                      </c:pt>
                      <c:pt idx="48">
                        <c:v>4.0583429822900208E-34</c:v>
                      </c:pt>
                      <c:pt idx="49">
                        <c:v>2.8891967121978194E-33</c:v>
                      </c:pt>
                      <c:pt idx="50">
                        <c:v>2.0101828054656633E-32</c:v>
                      </c:pt>
                      <c:pt idx="51">
                        <c:v>1.3668601223379168E-31</c:v>
                      </c:pt>
                      <c:pt idx="52">
                        <c:v>9.0832793409063395E-31</c:v>
                      </c:pt>
                      <c:pt idx="53">
                        <c:v>5.8991758870094571E-30</c:v>
                      </c:pt>
                      <c:pt idx="54">
                        <c:v>3.7442953398089655E-29</c:v>
                      </c:pt>
                      <c:pt idx="55">
                        <c:v>2.3226240959698028E-28</c:v>
                      </c:pt>
                      <c:pt idx="56">
                        <c:v>1.4080492150767829E-27</c:v>
                      </c:pt>
                      <c:pt idx="57">
                        <c:v>8.342319523354861E-27</c:v>
                      </c:pt>
                      <c:pt idx="58">
                        <c:v>4.8304309985551989E-26</c:v>
                      </c:pt>
                      <c:pt idx="59">
                        <c:v>2.7334744764563628E-25</c:v>
                      </c:pt>
                      <c:pt idx="60">
                        <c:v>1.5117300326565072E-24</c:v>
                      </c:pt>
                      <c:pt idx="61">
                        <c:v>8.1707803656045876E-24</c:v>
                      </c:pt>
                      <c:pt idx="62">
                        <c:v>4.316014646569405E-23</c:v>
                      </c:pt>
                      <c:pt idx="63">
                        <c:v>2.2280881076731471E-22</c:v>
                      </c:pt>
                      <c:pt idx="64">
                        <c:v>1.1241179663365078E-21</c:v>
                      </c:pt>
                      <c:pt idx="65">
                        <c:v>5.542701558564537E-21</c:v>
                      </c:pt>
                      <c:pt idx="66">
                        <c:v>2.6709218361551194E-20</c:v>
                      </c:pt>
                      <c:pt idx="67">
                        <c:v>1.2578560412386373E-19</c:v>
                      </c:pt>
                      <c:pt idx="68">
                        <c:v>5.7893629679053067E-19</c:v>
                      </c:pt>
                      <c:pt idx="69">
                        <c:v>2.6041182147020277E-18</c:v>
                      </c:pt>
                      <c:pt idx="70">
                        <c:v>1.1447764570706008E-17</c:v>
                      </c:pt>
                      <c:pt idx="71">
                        <c:v>4.9182518166748708E-17</c:v>
                      </c:pt>
                      <c:pt idx="72">
                        <c:v>2.0650516113386189E-16</c:v>
                      </c:pt>
                      <c:pt idx="73">
                        <c:v>8.4738571256760729E-16</c:v>
                      </c:pt>
                      <c:pt idx="74">
                        <c:v>3.3982978582555947E-15</c:v>
                      </c:pt>
                      <c:pt idx="75">
                        <c:v>1.3319006287103749E-14</c:v>
                      </c:pt>
                      <c:pt idx="76">
                        <c:v>5.101669068447735E-14</c:v>
                      </c:pt>
                      <c:pt idx="77">
                        <c:v>1.9097777138352894E-13</c:v>
                      </c:pt>
                      <c:pt idx="78">
                        <c:v>6.986882440735479E-13</c:v>
                      </c:pt>
                      <c:pt idx="79">
                        <c:v>2.4981247870542819E-12</c:v>
                      </c:pt>
                      <c:pt idx="80">
                        <c:v>8.729209141072268E-12</c:v>
                      </c:pt>
                      <c:pt idx="81">
                        <c:v>2.9810258811804552E-11</c:v>
                      </c:pt>
                      <c:pt idx="82">
                        <c:v>9.949165884235383E-11</c:v>
                      </c:pt>
                      <c:pt idx="83">
                        <c:v>3.2451716628590677E-10</c:v>
                      </c:pt>
                      <c:pt idx="84">
                        <c:v>1.0344720369804428E-9</c:v>
                      </c:pt>
                      <c:pt idx="85">
                        <c:v>3.2227744647562393E-9</c:v>
                      </c:pt>
                      <c:pt idx="86">
                        <c:v>9.8123075003582329E-9</c:v>
                      </c:pt>
                      <c:pt idx="87">
                        <c:v>2.9197284605432044E-8</c:v>
                      </c:pt>
                      <c:pt idx="88">
                        <c:v>8.4907069990808657E-8</c:v>
                      </c:pt>
                      <c:pt idx="89">
                        <c:v>2.4131000186954871E-7</c:v>
                      </c:pt>
                      <c:pt idx="90">
                        <c:v>6.7025007201638067E-7</c:v>
                      </c:pt>
                      <c:pt idx="91">
                        <c:v>1.8194012687761605E-6</c:v>
                      </c:pt>
                      <c:pt idx="92">
                        <c:v>4.826698759224945E-6</c:v>
                      </c:pt>
                      <c:pt idx="93">
                        <c:v>1.2514167795648818E-5</c:v>
                      </c:pt>
                      <c:pt idx="94">
                        <c:v>3.1709093796365278E-5</c:v>
                      </c:pt>
                      <c:pt idx="95">
                        <c:v>7.8522797747589617E-5</c:v>
                      </c:pt>
                      <c:pt idx="96">
                        <c:v>1.900368298367899E-4</c:v>
                      </c:pt>
                      <c:pt idx="97">
                        <c:v>4.4947947668899982E-4</c:v>
                      </c:pt>
                      <c:pt idx="98">
                        <c:v>1.0389915936606486E-3</c:v>
                      </c:pt>
                      <c:pt idx="99">
                        <c:v>2.3471685564062012E-3</c:v>
                      </c:pt>
                      <c:pt idx="100">
                        <c:v>5.1821096839373727E-3</c:v>
                      </c:pt>
                      <c:pt idx="101">
                        <c:v>1.1181472525293334E-2</c:v>
                      </c:pt>
                      <c:pt idx="102">
                        <c:v>2.3578788052601697E-2</c:v>
                      </c:pt>
                      <c:pt idx="103">
                        <c:v>4.8593036009883121E-2</c:v>
                      </c:pt>
                      <c:pt idx="104">
                        <c:v>9.7871595165385322E-2</c:v>
                      </c:pt>
                      <c:pt idx="105">
                        <c:v>0.19265016141053307</c:v>
                      </c:pt>
                      <c:pt idx="106">
                        <c:v>0.37060576034901421</c:v>
                      </c:pt>
                      <c:pt idx="107">
                        <c:v>0.69676292073775159</c:v>
                      </c:pt>
                      <c:pt idx="108">
                        <c:v>1.2802299244568811</c:v>
                      </c:pt>
                      <c:pt idx="109">
                        <c:v>2.2989048431610803</c:v>
                      </c:pt>
                      <c:pt idx="110">
                        <c:v>4.0344477354913186</c:v>
                      </c:pt>
                      <c:pt idx="111">
                        <c:v>6.9195407276697338</c:v>
                      </c:pt>
                      <c:pt idx="112">
                        <c:v>11.598465196224991</c:v>
                      </c:pt>
                      <c:pt idx="113">
                        <c:v>19.000011113980978</c:v>
                      </c:pt>
                      <c:pt idx="114">
                        <c:v>30.418462856454212</c:v>
                      </c:pt>
                      <c:pt idx="115">
                        <c:v>47.593840468810527</c:v>
                      </c:pt>
                      <c:pt idx="116">
                        <c:v>72.777027738314729</c:v>
                      </c:pt>
                      <c:pt idx="117">
                        <c:v>108.7596888746795</c:v>
                      </c:pt>
                      <c:pt idx="118">
                        <c:v>158.8443149325274</c:v>
                      </c:pt>
                      <c:pt idx="119">
                        <c:v>226.72816492982443</c:v>
                      </c:pt>
                      <c:pt idx="120">
                        <c:v>316.27826492265768</c:v>
                      </c:pt>
                      <c:pt idx="121">
                        <c:v>431.18465807340715</c:v>
                      </c:pt>
                      <c:pt idx="122">
                        <c:v>574.49642400830237</c:v>
                      </c:pt>
                      <c:pt idx="123">
                        <c:v>748.06861979163648</c:v>
                      </c:pt>
                      <c:pt idx="124">
                        <c:v>951.97517283885941</c:v>
                      </c:pt>
                      <c:pt idx="125">
                        <c:v>1183.9677831236188</c:v>
                      </c:pt>
                      <c:pt idx="126">
                        <c:v>1439.0776400144707</c:v>
                      </c:pt>
                      <c:pt idx="127">
                        <c:v>1709.4588195454696</c:v>
                      </c:pt>
                      <c:pt idx="128">
                        <c:v>1984.5549967068418</c:v>
                      </c:pt>
                      <c:pt idx="129">
                        <c:v>2251.6335537492832</c:v>
                      </c:pt>
                      <c:pt idx="130">
                        <c:v>2496.6770124630521</c:v>
                      </c:pt>
                      <c:pt idx="131">
                        <c:v>2705.5595106799342</c:v>
                      </c:pt>
                      <c:pt idx="132">
                        <c:v>2865.3778340514878</c:v>
                      </c:pt>
                      <c:pt idx="133">
                        <c:v>2965.7653067757369</c:v>
                      </c:pt>
                      <c:pt idx="134">
                        <c:v>3000.0033641873738</c:v>
                      </c:pt>
                      <c:pt idx="135">
                        <c:v>2965.7653067756983</c:v>
                      </c:pt>
                      <c:pt idx="136">
                        <c:v>2865.3778340514127</c:v>
                      </c:pt>
                      <c:pt idx="137">
                        <c:v>2705.5595106798282</c:v>
                      </c:pt>
                      <c:pt idx="138">
                        <c:v>2496.6770124629215</c:v>
                      </c:pt>
                      <c:pt idx="139">
                        <c:v>2251.6335537492832</c:v>
                      </c:pt>
                      <c:pt idx="140">
                        <c:v>1984.5549967066866</c:v>
                      </c:pt>
                      <c:pt idx="141">
                        <c:v>1709.4588195453134</c:v>
                      </c:pt>
                      <c:pt idx="142">
                        <c:v>1439.0776400143207</c:v>
                      </c:pt>
                      <c:pt idx="143">
                        <c:v>1183.9677831234799</c:v>
                      </c:pt>
                      <c:pt idx="144">
                        <c:v>951.97517283885941</c:v>
                      </c:pt>
                      <c:pt idx="145">
                        <c:v>748.06861979152916</c:v>
                      </c:pt>
                      <c:pt idx="146">
                        <c:v>574.49642400821233</c:v>
                      </c:pt>
                      <c:pt idx="147">
                        <c:v>431.18465807333394</c:v>
                      </c:pt>
                      <c:pt idx="148">
                        <c:v>316.27826492259982</c:v>
                      </c:pt>
                      <c:pt idx="149">
                        <c:v>226.72816492982443</c:v>
                      </c:pt>
                      <c:pt idx="150">
                        <c:v>158.84431493249426</c:v>
                      </c:pt>
                      <c:pt idx="151">
                        <c:v>108.7596888746554</c:v>
                      </c:pt>
                      <c:pt idx="152">
                        <c:v>72.777027738297619</c:v>
                      </c:pt>
                      <c:pt idx="153">
                        <c:v>47.593840468798739</c:v>
                      </c:pt>
                      <c:pt idx="154">
                        <c:v>30.418462856454212</c:v>
                      </c:pt>
                      <c:pt idx="155">
                        <c:v>19.000011113975795</c:v>
                      </c:pt>
                      <c:pt idx="156">
                        <c:v>11.598465196221664</c:v>
                      </c:pt>
                      <c:pt idx="157">
                        <c:v>6.9195407276676502</c:v>
                      </c:pt>
                      <c:pt idx="158">
                        <c:v>4.0344477354900503</c:v>
                      </c:pt>
                      <c:pt idx="159">
                        <c:v>2.2989048431610803</c:v>
                      </c:pt>
                      <c:pt idx="160">
                        <c:v>1.2802299244564468</c:v>
                      </c:pt>
                      <c:pt idx="161">
                        <c:v>0.69676292073750656</c:v>
                      </c:pt>
                      <c:pt idx="162">
                        <c:v>0.37060576034887854</c:v>
                      </c:pt>
                      <c:pt idx="163">
                        <c:v>0.19265016141046051</c:v>
                      </c:pt>
                      <c:pt idx="164">
                        <c:v>9.7871595165385322E-2</c:v>
                      </c:pt>
                      <c:pt idx="165">
                        <c:v>4.859303600986345E-2</c:v>
                      </c:pt>
                      <c:pt idx="166">
                        <c:v>2.3578788052591854E-2</c:v>
                      </c:pt>
                      <c:pt idx="167">
                        <c:v>1.1181472525288529E-2</c:v>
                      </c:pt>
                      <c:pt idx="168">
                        <c:v>5.1821096839350803E-3</c:v>
                      </c:pt>
                      <c:pt idx="169">
                        <c:v>2.3471685564062012E-3</c:v>
                      </c:pt>
                      <c:pt idx="170">
                        <c:v>1.0389915936601594E-3</c:v>
                      </c:pt>
                      <c:pt idx="171">
                        <c:v>4.4947947668878266E-4</c:v>
                      </c:pt>
                      <c:pt idx="172">
                        <c:v>1.9003682983669535E-4</c:v>
                      </c:pt>
                      <c:pt idx="173">
                        <c:v>7.8522797747549732E-5</c:v>
                      </c:pt>
                      <c:pt idx="174">
                        <c:v>3.1709093796365278E-5</c:v>
                      </c:pt>
                      <c:pt idx="175">
                        <c:v>1.2514167795642106E-5</c:v>
                      </c:pt>
                      <c:pt idx="176">
                        <c:v>4.8266987592223039E-6</c:v>
                      </c:pt>
                      <c:pt idx="177">
                        <c:v>1.8194012687751328E-6</c:v>
                      </c:pt>
                      <c:pt idx="178">
                        <c:v>6.7025007201599485E-7</c:v>
                      </c:pt>
                      <c:pt idx="179">
                        <c:v>2.4131000186954871E-7</c:v>
                      </c:pt>
                      <c:pt idx="180">
                        <c:v>8.4907069990757676E-8</c:v>
                      </c:pt>
                      <c:pt idx="181">
                        <c:v>2.9197284605414203E-8</c:v>
                      </c:pt>
                      <c:pt idx="182">
                        <c:v>9.8123075003520638E-9</c:v>
                      </c:pt>
                      <c:pt idx="183">
                        <c:v>3.2227744647541664E-9</c:v>
                      </c:pt>
                      <c:pt idx="184">
                        <c:v>1.0344720369804428E-9</c:v>
                      </c:pt>
                      <c:pt idx="185">
                        <c:v>3.2451716628569119E-10</c:v>
                      </c:pt>
                      <c:pt idx="186">
                        <c:v>9.9491658842286311E-11</c:v>
                      </c:pt>
                      <c:pt idx="187">
                        <c:v>2.9810258811783794E-11</c:v>
                      </c:pt>
                      <c:pt idx="188">
                        <c:v>8.7292091410660657E-12</c:v>
                      </c:pt>
                      <c:pt idx="189">
                        <c:v>2.4981247870542819E-12</c:v>
                      </c:pt>
                      <c:pt idx="190">
                        <c:v>6.9868824407303657E-13</c:v>
                      </c:pt>
                      <c:pt idx="191">
                        <c:v>1.909777713833851E-13</c:v>
                      </c:pt>
                      <c:pt idx="192">
                        <c:v>5.1016690684439289E-14</c:v>
                      </c:pt>
                      <c:pt idx="193">
                        <c:v>1.3319006287093528E-14</c:v>
                      </c:pt>
                      <c:pt idx="194">
                        <c:v>3.3982978582555947E-15</c:v>
                      </c:pt>
                      <c:pt idx="195">
                        <c:v>8.4738571256692679E-16</c:v>
                      </c:pt>
                      <c:pt idx="196">
                        <c:v>2.0650516113369317E-16</c:v>
                      </c:pt>
                      <c:pt idx="197">
                        <c:v>4.9182518166708513E-17</c:v>
                      </c:pt>
                      <c:pt idx="198">
                        <c:v>1.1447764570696492E-17</c:v>
                      </c:pt>
                      <c:pt idx="199">
                        <c:v>2.6041182147020277E-18</c:v>
                      </c:pt>
                      <c:pt idx="200">
                        <c:v>5.7893629679003301E-19</c:v>
                      </c:pt>
                      <c:pt idx="201">
                        <c:v>1.257856041237529E-19</c:v>
                      </c:pt>
                      <c:pt idx="202">
                        <c:v>2.6709218361527664E-20</c:v>
                      </c:pt>
                      <c:pt idx="203">
                        <c:v>5.5427015585595747E-21</c:v>
                      </c:pt>
                      <c:pt idx="204">
                        <c:v>1.1241179663365078E-21</c:v>
                      </c:pt>
                      <c:pt idx="205">
                        <c:v>2.228088107671073E-22</c:v>
                      </c:pt>
                      <c:pt idx="206">
                        <c:v>4.3160146465653254E-23</c:v>
                      </c:pt>
                      <c:pt idx="207">
                        <c:v>8.1707803655968661E-24</c:v>
                      </c:pt>
                      <c:pt idx="208">
                        <c:v>1.5117300326550465E-24</c:v>
                      </c:pt>
                      <c:pt idx="209">
                        <c:v>2.7334744764563628E-25</c:v>
                      </c:pt>
                      <c:pt idx="210">
                        <c:v>4.8304309985503936E-26</c:v>
                      </c:pt>
                      <c:pt idx="211">
                        <c:v>8.3423195233463246E-27</c:v>
                      </c:pt>
                      <c:pt idx="212">
                        <c:v>1.4080492150753624E-27</c:v>
                      </c:pt>
                      <c:pt idx="213">
                        <c:v>2.3226240959674262E-28</c:v>
                      </c:pt>
                      <c:pt idx="214">
                        <c:v>3.7442953398089655E-29</c:v>
                      </c:pt>
                      <c:pt idx="215">
                        <c:v>5.8991758870032529E-30</c:v>
                      </c:pt>
                      <c:pt idx="216">
                        <c:v>9.0832793408965286E-31</c:v>
                      </c:pt>
                      <c:pt idx="217">
                        <c:v>1.3668601223364406E-31</c:v>
                      </c:pt>
                      <c:pt idx="218">
                        <c:v>2.0101828054634636E-32</c:v>
                      </c:pt>
                      <c:pt idx="219">
                        <c:v>2.8891967121978194E-33</c:v>
                      </c:pt>
                      <c:pt idx="220">
                        <c:v>4.0583429822854647E-34</c:v>
                      </c:pt>
                      <c:pt idx="221">
                        <c:v>5.5712219574356966E-35</c:v>
                      </c:pt>
                      <c:pt idx="222">
                        <c:v>7.4745018215927771E-36</c:v>
                      </c:pt>
                      <c:pt idx="223">
                        <c:v>9.8004071990244964E-37</c:v>
                      </c:pt>
                      <c:pt idx="224">
                        <c:v>1.2558450752278594E-37</c:v>
                      </c:pt>
                      <c:pt idx="225">
                        <c:v>1.5727441942023134E-38</c:v>
                      </c:pt>
                      <c:pt idx="226">
                        <c:v>1.9249089512578417E-39</c:v>
                      </c:pt>
                      <c:pt idx="227">
                        <c:v>2.3024614688200071E-40</c:v>
                      </c:pt>
                      <c:pt idx="228">
                        <c:v>2.6915634845018449E-41</c:v>
                      </c:pt>
                      <c:pt idx="229">
                        <c:v>3.0750130414443104E-42</c:v>
                      </c:pt>
                      <c:pt idx="230">
                        <c:v>3.433360242961046E-43</c:v>
                      </c:pt>
                      <c:pt idx="231">
                        <c:v>3.7464665840743217E-44</c:v>
                      </c:pt>
                      <c:pt idx="232">
                        <c:v>3.9953463212190931E-45</c:v>
                      </c:pt>
                      <c:pt idx="233">
                        <c:v>4.1640609251121888E-46</c:v>
                      </c:pt>
                      <c:pt idx="234">
                        <c:v>4.2414055216887695E-47</c:v>
                      </c:pt>
                      <c:pt idx="235">
                        <c:v>4.2221396847292974E-48</c:v>
                      </c:pt>
                      <c:pt idx="236">
                        <c:v>4.1075747440919878E-49</c:v>
                      </c:pt>
                      <c:pt idx="237">
                        <c:v>3.9054261512180058E-50</c:v>
                      </c:pt>
                      <c:pt idx="238">
                        <c:v>3.6289539965305828E-51</c:v>
                      </c:pt>
                      <c:pt idx="239">
                        <c:v>3.2955247160188528E-52</c:v>
                      </c:pt>
                      <c:pt idx="240">
                        <c:v>2.9248106882579347E-53</c:v>
                      </c:pt>
                      <c:pt idx="241">
                        <c:v>2.5368864376738953E-54</c:v>
                      </c:pt>
                      <c:pt idx="242">
                        <c:v>2.15047486037349E-55</c:v>
                      </c:pt>
                      <c:pt idx="243">
                        <c:v>1.7815490777582516E-56</c:v>
                      </c:pt>
                      <c:pt idx="244">
                        <c:v>1.4424185174598476E-57</c:v>
                      </c:pt>
                      <c:pt idx="245">
                        <c:v>1.1413395456538334E-58</c:v>
                      </c:pt>
                      <c:pt idx="246">
                        <c:v>8.8260933969564134E-60</c:v>
                      </c:pt>
                      <c:pt idx="247">
                        <c:v>6.6704057178115694E-61</c:v>
                      </c:pt>
                      <c:pt idx="248">
                        <c:v>4.9268127756873247E-62</c:v>
                      </c:pt>
                      <c:pt idx="249">
                        <c:v>3.5563946266201211E-63</c:v>
                      </c:pt>
                      <c:pt idx="250">
                        <c:v>2.5089032234136495E-64</c:v>
                      </c:pt>
                      <c:pt idx="251">
                        <c:v>1.7297683688339146E-65</c:v>
                      </c:pt>
                      <c:pt idx="252">
                        <c:v>1.1655262804201988E-66</c:v>
                      </c:pt>
                      <c:pt idx="253">
                        <c:v>7.6751393169079563E-68</c:v>
                      </c:pt>
                      <c:pt idx="254">
                        <c:v>4.939472159421242E-69</c:v>
                      </c:pt>
                      <c:pt idx="255">
                        <c:v>3.106739892570758E-70</c:v>
                      </c:pt>
                      <c:pt idx="256">
                        <c:v>1.9096743894555812E-71</c:v>
                      </c:pt>
                      <c:pt idx="257">
                        <c:v>1.1472123964207668E-72</c:v>
                      </c:pt>
                      <c:pt idx="258">
                        <c:v>6.7353228222146369E-74</c:v>
                      </c:pt>
                      <c:pt idx="259">
                        <c:v>3.8645869122142801E-75</c:v>
                      </c:pt>
                      <c:pt idx="260">
                        <c:v>2.1670943455458501E-76</c:v>
                      </c:pt>
                      <c:pt idx="261">
                        <c:v>1.1876340397448895E-77</c:v>
                      </c:pt>
                      <c:pt idx="262">
                        <c:v>6.3608848280408028E-79</c:v>
                      </c:pt>
                      <c:pt idx="263">
                        <c:v>3.3295267253227284E-80</c:v>
                      </c:pt>
                      <c:pt idx="264">
                        <c:v>1.7032466987745342E-81</c:v>
                      </c:pt>
                      <c:pt idx="265">
                        <c:v>8.515353548423184E-83</c:v>
                      </c:pt>
                      <c:pt idx="266">
                        <c:v>4.1606184441522051E-84</c:v>
                      </c:pt>
                      <c:pt idx="267">
                        <c:v>1.9867497793641886E-85</c:v>
                      </c:pt>
                      <c:pt idx="268">
                        <c:v>9.2716821443168401E-87</c:v>
                      </c:pt>
                      <c:pt idx="269">
                        <c:v>4.2286717386289741E-88</c:v>
                      </c:pt>
                      <c:pt idx="270">
                        <c:v>1.8848616991424411E-89</c:v>
                      </c:pt>
                      <c:pt idx="271">
                        <c:v>8.2107926234374358E-91</c:v>
                      </c:pt>
                      <c:pt idx="272">
                        <c:v>3.4955921469280486E-92</c:v>
                      </c:pt>
                      <c:pt idx="273">
                        <c:v>1.454408835277852E-93</c:v>
                      </c:pt>
                      <c:pt idx="274">
                        <c:v>5.9140137633860789E-95</c:v>
                      </c:pt>
                      <c:pt idx="275">
                        <c:v>2.3502184714625958E-96</c:v>
                      </c:pt>
                      <c:pt idx="276">
                        <c:v>9.1277601002379314E-98</c:v>
                      </c:pt>
                      <c:pt idx="277">
                        <c:v>3.4645774697781598E-99</c:v>
                      </c:pt>
                      <c:pt idx="278">
                        <c:v>1.2851872667156159E-100</c:v>
                      </c:pt>
                      <c:pt idx="279">
                        <c:v>4.6592136843054426E-102</c:v>
                      </c:pt>
                      <c:pt idx="280">
                        <c:v>1.6507789460088804E-103</c:v>
                      </c:pt>
                      <c:pt idx="281">
                        <c:v>5.7160404216209145E-105</c:v>
                      </c:pt>
                      <c:pt idx="282">
                        <c:v>1.934335217766071E-106</c:v>
                      </c:pt>
                      <c:pt idx="283">
                        <c:v>6.3973227856255813E-108</c:v>
                      </c:pt>
                      <c:pt idx="284">
                        <c:v>2.0677349431288328E-109</c:v>
                      </c:pt>
                      <c:pt idx="285">
                        <c:v>6.5316295853985939E-111</c:v>
                      </c:pt>
                      <c:pt idx="286">
                        <c:v>2.01640750695157E-112</c:v>
                      </c:pt>
                      <c:pt idx="287">
                        <c:v>6.0836628976214933E-114</c:v>
                      </c:pt>
                      <c:pt idx="288">
                        <c:v>1.793833187675475E-115</c:v>
                      </c:pt>
                      <c:pt idx="289">
                        <c:v>5.1692679626153888E-117</c:v>
                      </c:pt>
                      <c:pt idx="290">
                        <c:v>1.4558147461016265E-118</c:v>
                      </c:pt>
                      <c:pt idx="291">
                        <c:v>4.0069438831470216E-120</c:v>
                      </c:pt>
                      <c:pt idx="292">
                        <c:v>1.0778305373762851E-121</c:v>
                      </c:pt>
                      <c:pt idx="293">
                        <c:v>2.8334645622102394E-123</c:v>
                      </c:pt>
                      <c:pt idx="294">
                        <c:v>7.2797281960992407E-125</c:v>
                      </c:pt>
                      <c:pt idx="295">
                        <c:v>1.827858703059342E-126</c:v>
                      </c:pt>
                      <c:pt idx="296">
                        <c:v>4.485389428159188E-128</c:v>
                      </c:pt>
                      <c:pt idx="297">
                        <c:v>1.0756915743770826E-129</c:v>
                      </c:pt>
                      <c:pt idx="298">
                        <c:v>2.5211893060387644E-131</c:v>
                      </c:pt>
                      <c:pt idx="299">
                        <c:v>5.7750164197984554E-133</c:v>
                      </c:pt>
                      <c:pt idx="300">
                        <c:v>1.2927991801502926E-134</c:v>
                      </c:pt>
                    </c:numCache>
                  </c:numRef>
                </c:yVal>
                <c:smooth val="1"/>
                <c:extLst xmlns:c15="http://schemas.microsoft.com/office/drawing/2012/chart">
                  <c:ext xmlns:c16="http://schemas.microsoft.com/office/drawing/2014/chart" uri="{C3380CC4-5D6E-409C-BE32-E72D297353CC}">
                    <c16:uniqueId val="{00000002-33DA-42E6-BA27-9EAFA9C671E6}"/>
                  </c:ext>
                </c:extLst>
              </c15:ser>
            </c15:filteredScatterSeries>
            <c15:filteredScatterSeries>
              <c15:ser>
                <c:idx val="3"/>
                <c:order val="3"/>
                <c:tx>
                  <c:v>O-C=O</c:v>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xmlns:c15="http://schemas.microsoft.com/office/drawing/2012/chart">
                      <c:ext xmlns:c15="http://schemas.microsoft.com/office/drawing/2012/chart" uri="{02D57815-91ED-43cb-92C2-25804820EDAC}">
                        <c15:formulaRef>
                          <c15:sqref>'[1]N2-25kV-C1s'!$I$5:$I$305</c15:sqref>
                        </c15:formulaRef>
                      </c:ext>
                    </c:extLst>
                    <c:numCache>
                      <c:formatCode>General</c:formatCode>
                      <c:ptCount val="301"/>
                      <c:pt idx="0">
                        <c:v>8.6646234160795986E-21</c:v>
                      </c:pt>
                      <c:pt idx="1">
                        <c:v>1.6453409160441483E-20</c:v>
                      </c:pt>
                      <c:pt idx="2">
                        <c:v>3.1121369625445783E-20</c:v>
                      </c:pt>
                      <c:pt idx="3">
                        <c:v>5.8635158530680532E-20</c:v>
                      </c:pt>
                      <c:pt idx="4">
                        <c:v>1.1004089242145168E-19</c:v>
                      </c:pt>
                      <c:pt idx="5">
                        <c:v>2.0570587816416665E-19</c:v>
                      </c:pt>
                      <c:pt idx="6">
                        <c:v>3.8303274114242203E-19</c:v>
                      </c:pt>
                      <c:pt idx="7">
                        <c:v>7.1043065513259962E-19</c:v>
                      </c:pt>
                      <c:pt idx="8">
                        <c:v>1.3125144265556141E-18</c:v>
                      </c:pt>
                      <c:pt idx="9">
                        <c:v>2.4153667108474477E-18</c:v>
                      </c:pt>
                      <c:pt idx="10">
                        <c:v>4.4275009737181452E-18</c:v>
                      </c:pt>
                      <c:pt idx="11">
                        <c:v>8.0840846495137417E-18</c:v>
                      </c:pt>
                      <c:pt idx="12">
                        <c:v>1.4702786050947324E-17</c:v>
                      </c:pt>
                      <c:pt idx="13">
                        <c:v>2.6635755575199726E-17</c:v>
                      </c:pt>
                      <c:pt idx="14">
                        <c:v>4.8064784816996639E-17</c:v>
                      </c:pt>
                      <c:pt idx="15">
                        <c:v>8.6394397823825116E-17</c:v>
                      </c:pt>
                      <c:pt idx="16">
                        <c:v>1.5468234934844248E-16</c:v>
                      </c:pt>
                      <c:pt idx="17">
                        <c:v>2.7586241600012211E-16</c:v>
                      </c:pt>
                      <c:pt idx="18">
                        <c:v>4.9005058208903486E-16</c:v>
                      </c:pt>
                      <c:pt idx="19">
                        <c:v>8.6713333391421524E-16</c:v>
                      </c:pt>
                      <c:pt idx="20">
                        <c:v>1.5283662951885964E-15</c:v>
                      </c:pt>
                      <c:pt idx="21">
                        <c:v>2.6832776918551734E-15</c:v>
                      </c:pt>
                      <c:pt idx="22">
                        <c:v>4.6924579176411112E-15</c:v>
                      </c:pt>
                      <c:pt idx="23">
                        <c:v>8.1739457524543776E-15</c:v>
                      </c:pt>
                      <c:pt idx="24">
                        <c:v>1.418272603736959E-14</c:v>
                      </c:pt>
                      <c:pt idx="25">
                        <c:v>2.4512311938795673E-14</c:v>
                      </c:pt>
                      <c:pt idx="26">
                        <c:v>4.2199318147470417E-14</c:v>
                      </c:pt>
                      <c:pt idx="27">
                        <c:v>7.2364104289962991E-14</c:v>
                      </c:pt>
                      <c:pt idx="28">
                        <c:v>1.2360542895781222E-13</c:v>
                      </c:pt>
                      <c:pt idx="29">
                        <c:v>2.1030446798154119E-13</c:v>
                      </c:pt>
                      <c:pt idx="30">
                        <c:v>3.5641506372594153E-13</c:v>
                      </c:pt>
                      <c:pt idx="31">
                        <c:v>6.0167255341029538E-13</c:v>
                      </c:pt>
                      <c:pt idx="32">
                        <c:v>1.0117214282447485E-12</c:v>
                      </c:pt>
                      <c:pt idx="33">
                        <c:v>1.6945652427762053E-12</c:v>
                      </c:pt>
                      <c:pt idx="34">
                        <c:v>2.8271720482162512E-12</c:v>
                      </c:pt>
                      <c:pt idx="35">
                        <c:v>4.6983220289144098E-12</c:v>
                      </c:pt>
                      <c:pt idx="36">
                        <c:v>7.7773191468605634E-12</c:v>
                      </c:pt>
                      <c:pt idx="37">
                        <c:v>1.2823709146995053E-11</c:v>
                      </c:pt>
                      <c:pt idx="38">
                        <c:v>2.106172780733322E-11</c:v>
                      </c:pt>
                      <c:pt idx="39">
                        <c:v>3.4456481724371634E-11</c:v>
                      </c:pt>
                      <c:pt idx="40">
                        <c:v>5.6149315120639336E-11</c:v>
                      </c:pt>
                      <c:pt idx="41">
                        <c:v>9.1141168922355119E-11</c:v>
                      </c:pt>
                      <c:pt idx="42">
                        <c:v>1.473605803919854E-10</c:v>
                      </c:pt>
                      <c:pt idx="43">
                        <c:v>2.3732563445450586E-10</c:v>
                      </c:pt>
                      <c:pt idx="44">
                        <c:v>3.8071902177097444E-10</c:v>
                      </c:pt>
                      <c:pt idx="45">
                        <c:v>6.083606277690374E-10</c:v>
                      </c:pt>
                      <c:pt idx="46">
                        <c:v>9.6830956302955566E-10</c:v>
                      </c:pt>
                      <c:pt idx="47">
                        <c:v>1.5351963907289108E-9</c:v>
                      </c:pt>
                      <c:pt idx="48">
                        <c:v>2.4244334008492245E-9</c:v>
                      </c:pt>
                      <c:pt idx="49">
                        <c:v>3.8137583765650776E-9</c:v>
                      </c:pt>
                      <c:pt idx="50">
                        <c:v>5.975753694540556E-9</c:v>
                      </c:pt>
                      <c:pt idx="51">
                        <c:v>9.3267170367318705E-9</c:v>
                      </c:pt>
                      <c:pt idx="52">
                        <c:v>1.4499783284934452E-8</c:v>
                      </c:pt>
                      <c:pt idx="53">
                        <c:v>2.2453850140302176E-8</c:v>
                      </c:pt>
                      <c:pt idx="54">
                        <c:v>3.4635122372622834E-8</c:v>
                      </c:pt>
                      <c:pt idx="55">
                        <c:v>5.3215632845376356E-8</c:v>
                      </c:pt>
                      <c:pt idx="56">
                        <c:v>8.1443857259727773E-8</c:v>
                      </c:pt>
                      <c:pt idx="57">
                        <c:v>1.241578075935688E-7</c:v>
                      </c:pt>
                      <c:pt idx="58">
                        <c:v>1.8853254680709355E-7</c:v>
                      </c:pt>
                      <c:pt idx="59">
                        <c:v>2.851643503803153E-7</c:v>
                      </c:pt>
                      <c:pt idx="60">
                        <c:v>4.2963606174368014E-7</c:v>
                      </c:pt>
                      <c:pt idx="61">
                        <c:v>6.4476702805985727E-7</c:v>
                      </c:pt>
                      <c:pt idx="62">
                        <c:v>9.6383237964237922E-7</c:v>
                      </c:pt>
                      <c:pt idx="63">
                        <c:v>1.4351483697602864E-6</c:v>
                      </c:pt>
                      <c:pt idx="64">
                        <c:v>2.1285736906819652E-6</c:v>
                      </c:pt>
                      <c:pt idx="65">
                        <c:v>3.1446851947482952E-6</c:v>
                      </c:pt>
                      <c:pt idx="66">
                        <c:v>4.627668704673573E-6</c:v>
                      </c:pt>
                      <c:pt idx="67">
                        <c:v>6.7833455738990721E-6</c:v>
                      </c:pt>
                      <c:pt idx="68">
                        <c:v>9.9042643410277983E-6</c:v>
                      </c:pt>
                      <c:pt idx="69">
                        <c:v>1.4404463968479733E-5</c:v>
                      </c:pt>
                      <c:pt idx="70">
                        <c:v>2.086741140294909E-5</c:v>
                      </c:pt>
                      <c:pt idx="71">
                        <c:v>3.0111795557274758E-5</c:v>
                      </c:pt>
                      <c:pt idx="72">
                        <c:v>4.3281402580770072E-5</c:v>
                      </c:pt>
                      <c:pt idx="73">
                        <c:v>6.1967303347249607E-5</c:v>
                      </c:pt>
                      <c:pt idx="74">
                        <c:v>8.8373176668165952E-5</c:v>
                      </c:pt>
                      <c:pt idx="75">
                        <c:v>1.2553792148560112E-4</c:v>
                      </c:pt>
                      <c:pt idx="76">
                        <c:v>1.7763396068064651E-4</c:v>
                      </c:pt>
                      <c:pt idx="77">
                        <c:v>2.5036502694916437E-4</c:v>
                      </c:pt>
                      <c:pt idx="78">
                        <c:v>3.514940070272837E-4</c:v>
                      </c:pt>
                      <c:pt idx="79">
                        <c:v>4.9153990882212664E-4</c:v>
                      </c:pt>
                      <c:pt idx="80">
                        <c:v>6.8469355928065835E-4</c:v>
                      </c:pt>
                      <c:pt idx="81">
                        <c:v>9.5001464175703293E-4</c:v>
                      </c:pt>
                      <c:pt idx="82">
                        <c:v>1.3129885929601855E-3</c:v>
                      </c:pt>
                      <c:pt idx="83">
                        <c:v>1.8075412012676919E-3</c:v>
                      </c:pt>
                      <c:pt idx="84">
                        <c:v>2.4786320209836715E-3</c:v>
                      </c:pt>
                      <c:pt idx="85">
                        <c:v>3.3855755109901018E-3</c:v>
                      </c:pt>
                      <c:pt idx="86">
                        <c:v>4.6062717028919039E-3</c:v>
                      </c:pt>
                      <c:pt idx="87">
                        <c:v>6.242566771820471E-3</c:v>
                      </c:pt>
                      <c:pt idx="88">
                        <c:v>8.4270086442259692E-3</c:v>
                      </c:pt>
                      <c:pt idx="89">
                        <c:v>1.1331314162458046E-2</c:v>
                      </c:pt>
                      <c:pt idx="90">
                        <c:v>1.5176922621482873E-2</c:v>
                      </c:pt>
                      <c:pt idx="91">
                        <c:v>2.0248075771828022E-2</c:v>
                      </c:pt>
                      <c:pt idx="92">
                        <c:v>2.6907936426509876E-2</c:v>
                      </c:pt>
                      <c:pt idx="93">
                        <c:v>3.5618336016164237E-2</c:v>
                      </c:pt>
                      <c:pt idx="94">
                        <c:v>4.6963824718163516E-2</c:v>
                      </c:pt>
                      <c:pt idx="95">
                        <c:v>6.1680784457339793E-2</c:v>
                      </c:pt>
                      <c:pt idx="96">
                        <c:v>8.0692452738378259E-2</c:v>
                      </c:pt>
                      <c:pt idx="97">
                        <c:v>0.10515079069425808</c:v>
                      </c:pt>
                      <c:pt idx="98">
                        <c:v>0.13648620774959372</c:v>
                      </c:pt>
                      <c:pt idx="99">
                        <c:v>0.17646622269596277</c:v>
                      </c:pt>
                      <c:pt idx="100">
                        <c:v>0.22726419044674576</c:v>
                      </c:pt>
                      <c:pt idx="101">
                        <c:v>0.29153924782931279</c:v>
                      </c:pt>
                      <c:pt idx="102">
                        <c:v>0.37252862191771557</c:v>
                      </c:pt>
                      <c:pt idx="103">
                        <c:v>0.47415339100372361</c:v>
                      </c:pt>
                      <c:pt idx="104">
                        <c:v>0.60113868087851541</c:v>
                      </c:pt>
                      <c:pt idx="105">
                        <c:v>0.75914910657361734</c:v>
                      </c:pt>
                      <c:pt idx="106">
                        <c:v>0.95494002075561046</c:v>
                      </c:pt>
                      <c:pt idx="107">
                        <c:v>1.1965247935097212</c:v>
                      </c:pt>
                      <c:pt idx="108">
                        <c:v>1.4933579140252415</c:v>
                      </c:pt>
                      <c:pt idx="109">
                        <c:v>1.8565331640320619</c:v>
                      </c:pt>
                      <c:pt idx="110">
                        <c:v>2.298995459450214</c:v>
                      </c:pt>
                      <c:pt idx="111">
                        <c:v>2.8357641876091098</c:v>
                      </c:pt>
                      <c:pt idx="112">
                        <c:v>3.4841649839364428</c:v>
                      </c:pt>
                      <c:pt idx="113">
                        <c:v>4.2640659008237831</c:v>
                      </c:pt>
                      <c:pt idx="114">
                        <c:v>5.1981128354072155</c:v>
                      </c:pt>
                      <c:pt idx="115">
                        <c:v>6.311957922410981</c:v>
                      </c:pt>
                      <c:pt idx="116">
                        <c:v>7.6344733909823237</c:v>
                      </c:pt>
                      <c:pt idx="117">
                        <c:v>9.1979421671434238</c:v>
                      </c:pt>
                      <c:pt idx="118">
                        <c:v>11.038215321040209</c:v>
                      </c:pt>
                      <c:pt idx="119">
                        <c:v>13.194825363972212</c:v>
                      </c:pt>
                      <c:pt idx="120">
                        <c:v>15.711043455235304</c:v>
                      </c:pt>
                      <c:pt idx="121">
                        <c:v>18.633867850234882</c:v>
                      </c:pt>
                      <c:pt idx="122">
                        <c:v>22.013930481076812</c:v>
                      </c:pt>
                      <c:pt idx="123">
                        <c:v>25.905308482435544</c:v>
                      </c:pt>
                      <c:pt idx="124">
                        <c:v>30.365227831689491</c:v>
                      </c:pt>
                      <c:pt idx="125">
                        <c:v>35.453647131146987</c:v>
                      </c:pt>
                      <c:pt idx="126">
                        <c:v>41.232710980589758</c:v>
                      </c:pt>
                      <c:pt idx="127">
                        <c:v>47.766064416893613</c:v>
                      </c:pt>
                      <c:pt idx="128">
                        <c:v>55.118022562244263</c:v>
                      </c:pt>
                      <c:pt idx="129">
                        <c:v>63.352592930251582</c:v>
                      </c:pt>
                      <c:pt idx="130">
                        <c:v>72.53235177079921</c:v>
                      </c:pt>
                      <c:pt idx="131">
                        <c:v>82.71718034040066</c:v>
                      </c:pt>
                      <c:pt idx="132">
                        <c:v>93.962871985397655</c:v>
                      </c:pt>
                      <c:pt idx="133">
                        <c:v>106.31962630603161</c:v>
                      </c:pt>
                      <c:pt idx="134">
                        <c:v>119.83045228423029</c:v>
                      </c:pt>
                      <c:pt idx="135">
                        <c:v>134.52950792968304</c:v>
                      </c:pt>
                      <c:pt idx="136">
                        <c:v>150.44040952192685</c:v>
                      </c:pt>
                      <c:pt idx="137">
                        <c:v>167.5745486759898</c:v>
                      </c:pt>
                      <c:pt idx="138">
                        <c:v>185.92945999396127</c:v>
                      </c:pt>
                      <c:pt idx="139">
                        <c:v>205.48728574020603</c:v>
                      </c:pt>
                      <c:pt idx="140">
                        <c:v>226.2133865542834</c:v>
                      </c:pt>
                      <c:pt idx="141">
                        <c:v>248.05514846887598</c:v>
                      </c:pt>
                      <c:pt idx="142">
                        <c:v>270.94103623862947</c:v>
                      </c:pt>
                      <c:pt idx="143">
                        <c:v>294.77994105510572</c:v>
                      </c:pt>
                      <c:pt idx="144">
                        <c:v>319.460867024104</c:v>
                      </c:pt>
                      <c:pt idx="145">
                        <c:v>344.85299527663938</c:v>
                      </c:pt>
                      <c:pt idx="146">
                        <c:v>370.8061573042101</c:v>
                      </c:pt>
                      <c:pt idx="147">
                        <c:v>397.15174016261267</c:v>
                      </c:pt>
                      <c:pt idx="148">
                        <c:v>423.70403575820177</c:v>
                      </c:pt>
                      <c:pt idx="149">
                        <c:v>450.2620347777717</c:v>
                      </c:pt>
                      <c:pt idx="150">
                        <c:v>476.61165327831748</c:v>
                      </c:pt>
                      <c:pt idx="151">
                        <c:v>502.52836690476818</c:v>
                      </c:pt>
                      <c:pt idx="152">
                        <c:v>527.780214594168</c:v>
                      </c:pt>
                      <c:pt idx="153">
                        <c:v>552.13112092126312</c:v>
                      </c:pt>
                      <c:pt idx="154">
                        <c:v>575.34447442852593</c:v>
                      </c:pt>
                      <c:pt idx="155">
                        <c:v>597.1868888393285</c:v>
                      </c:pt>
                      <c:pt idx="156">
                        <c:v>617.43206542173073</c:v>
                      </c:pt>
                      <c:pt idx="157">
                        <c:v>635.86466835211297</c:v>
                      </c:pt>
                      <c:pt idx="158">
                        <c:v>652.28412104721008</c:v>
                      </c:pt>
                      <c:pt idx="159">
                        <c:v>666.50823033186612</c:v>
                      </c:pt>
                      <c:pt idx="160">
                        <c:v>678.37654712660856</c:v>
                      </c:pt>
                      <c:pt idx="161">
                        <c:v>687.75337710080782</c:v>
                      </c:pt>
                      <c:pt idx="162">
                        <c:v>694.53036235801233</c:v>
                      </c:pt>
                      <c:pt idx="163">
                        <c:v>698.62856549551452</c:v>
                      </c:pt>
                      <c:pt idx="164">
                        <c:v>700</c:v>
                      </c:pt>
                      <c:pt idx="165">
                        <c:v>698.62856549551293</c:v>
                      </c:pt>
                      <c:pt idx="166">
                        <c:v>694.53036235800914</c:v>
                      </c:pt>
                      <c:pt idx="167">
                        <c:v>687.75337710080328</c:v>
                      </c:pt>
                      <c:pt idx="168">
                        <c:v>678.37654712660253</c:v>
                      </c:pt>
                      <c:pt idx="169">
                        <c:v>666.50823033186612</c:v>
                      </c:pt>
                      <c:pt idx="170">
                        <c:v>652.28412104720132</c:v>
                      </c:pt>
                      <c:pt idx="171">
                        <c:v>635.86466835210319</c:v>
                      </c:pt>
                      <c:pt idx="172">
                        <c:v>617.4320654217197</c:v>
                      </c:pt>
                      <c:pt idx="173">
                        <c:v>597.18688883931657</c:v>
                      </c:pt>
                      <c:pt idx="174">
                        <c:v>575.34447442852593</c:v>
                      </c:pt>
                      <c:pt idx="175">
                        <c:v>552.1311209212497</c:v>
                      </c:pt>
                      <c:pt idx="176">
                        <c:v>527.7802145941539</c:v>
                      </c:pt>
                      <c:pt idx="177">
                        <c:v>502.52836690475357</c:v>
                      </c:pt>
                      <c:pt idx="178">
                        <c:v>476.61165327830264</c:v>
                      </c:pt>
                      <c:pt idx="179">
                        <c:v>450.2620347777717</c:v>
                      </c:pt>
                      <c:pt idx="180">
                        <c:v>423.70403575818665</c:v>
                      </c:pt>
                      <c:pt idx="181">
                        <c:v>397.15174016259766</c:v>
                      </c:pt>
                      <c:pt idx="182">
                        <c:v>370.80615730419521</c:v>
                      </c:pt>
                      <c:pt idx="183">
                        <c:v>344.85299527662477</c:v>
                      </c:pt>
                      <c:pt idx="184">
                        <c:v>319.460867024104</c:v>
                      </c:pt>
                      <c:pt idx="185">
                        <c:v>294.77994105509191</c:v>
                      </c:pt>
                      <c:pt idx="186">
                        <c:v>270.94103623861622</c:v>
                      </c:pt>
                      <c:pt idx="187">
                        <c:v>248.05514846886325</c:v>
                      </c:pt>
                      <c:pt idx="188">
                        <c:v>226.21338655427124</c:v>
                      </c:pt>
                      <c:pt idx="189">
                        <c:v>205.48728574020603</c:v>
                      </c:pt>
                      <c:pt idx="190">
                        <c:v>185.9294599939505</c:v>
                      </c:pt>
                      <c:pt idx="191">
                        <c:v>167.57454867597971</c:v>
                      </c:pt>
                      <c:pt idx="192">
                        <c:v>150.44040952191747</c:v>
                      </c:pt>
                      <c:pt idx="193">
                        <c:v>134.52950792967437</c:v>
                      </c:pt>
                      <c:pt idx="194">
                        <c:v>119.83045228423029</c:v>
                      </c:pt>
                      <c:pt idx="195">
                        <c:v>106.31962630602425</c:v>
                      </c:pt>
                      <c:pt idx="196">
                        <c:v>93.962871985390962</c:v>
                      </c:pt>
                      <c:pt idx="197">
                        <c:v>82.717180340394563</c:v>
                      </c:pt>
                      <c:pt idx="198">
                        <c:v>72.532351770793724</c:v>
                      </c:pt>
                      <c:pt idx="199">
                        <c:v>63.352592930251582</c:v>
                      </c:pt>
                      <c:pt idx="200">
                        <c:v>55.11802256223983</c:v>
                      </c:pt>
                      <c:pt idx="201">
                        <c:v>47.76606441688967</c:v>
                      </c:pt>
                      <c:pt idx="202">
                        <c:v>41.232710980586255</c:v>
                      </c:pt>
                      <c:pt idx="203">
                        <c:v>35.453647131143917</c:v>
                      </c:pt>
                      <c:pt idx="204">
                        <c:v>30.365227831689491</c:v>
                      </c:pt>
                      <c:pt idx="205">
                        <c:v>25.905308482433188</c:v>
                      </c:pt>
                      <c:pt idx="206">
                        <c:v>22.013930481074745</c:v>
                      </c:pt>
                      <c:pt idx="207">
                        <c:v>18.633867850233088</c:v>
                      </c:pt>
                      <c:pt idx="208">
                        <c:v>15.711043455233758</c:v>
                      </c:pt>
                      <c:pt idx="209">
                        <c:v>13.194825363972212</c:v>
                      </c:pt>
                      <c:pt idx="210">
                        <c:v>11.038215321039081</c:v>
                      </c:pt>
                      <c:pt idx="211">
                        <c:v>9.1979421671424593</c:v>
                      </c:pt>
                      <c:pt idx="212">
                        <c:v>7.6344733909815039</c:v>
                      </c:pt>
                      <c:pt idx="213">
                        <c:v>6.3119579224102917</c:v>
                      </c:pt>
                      <c:pt idx="214">
                        <c:v>5.1981128354072155</c:v>
                      </c:pt>
                      <c:pt idx="215">
                        <c:v>4.2640659008232982</c:v>
                      </c:pt>
                      <c:pt idx="216">
                        <c:v>3.4841649839360409</c:v>
                      </c:pt>
                      <c:pt idx="217">
                        <c:v>2.8357641876087727</c:v>
                      </c:pt>
                      <c:pt idx="218">
                        <c:v>2.2989954594499364</c:v>
                      </c:pt>
                      <c:pt idx="219">
                        <c:v>1.8565331640320619</c:v>
                      </c:pt>
                      <c:pt idx="220">
                        <c:v>1.4933579140250559</c:v>
                      </c:pt>
                      <c:pt idx="221">
                        <c:v>1.196524793509568</c:v>
                      </c:pt>
                      <c:pt idx="222">
                        <c:v>0.95494002075548834</c:v>
                      </c:pt>
                      <c:pt idx="223">
                        <c:v>0.7591491065735182</c:v>
                      </c:pt>
                      <c:pt idx="224">
                        <c:v>0.60113868087851541</c:v>
                      </c:pt>
                      <c:pt idx="225">
                        <c:v>0.47415339100365878</c:v>
                      </c:pt>
                      <c:pt idx="226">
                        <c:v>0.37252862191766362</c:v>
                      </c:pt>
                      <c:pt idx="227">
                        <c:v>0.29153924782927237</c:v>
                      </c:pt>
                      <c:pt idx="228">
                        <c:v>0.22726419044671348</c:v>
                      </c:pt>
                      <c:pt idx="229">
                        <c:v>0.17646622269596277</c:v>
                      </c:pt>
                      <c:pt idx="230">
                        <c:v>0.1364862077495736</c:v>
                      </c:pt>
                      <c:pt idx="231">
                        <c:v>0.10515079069424221</c:v>
                      </c:pt>
                      <c:pt idx="232">
                        <c:v>8.0692452738366074E-2</c:v>
                      </c:pt>
                      <c:pt idx="233">
                        <c:v>6.1680784457330266E-2</c:v>
                      </c:pt>
                      <c:pt idx="234">
                        <c:v>4.6963824718163516E-2</c:v>
                      </c:pt>
                      <c:pt idx="235">
                        <c:v>3.5618336016158603E-2</c:v>
                      </c:pt>
                      <c:pt idx="236">
                        <c:v>2.6907936426505526E-2</c:v>
                      </c:pt>
                      <c:pt idx="237">
                        <c:v>2.0248075771824751E-2</c:v>
                      </c:pt>
                      <c:pt idx="238">
                        <c:v>1.5176922621480366E-2</c:v>
                      </c:pt>
                      <c:pt idx="239">
                        <c:v>1.1331314162458046E-2</c:v>
                      </c:pt>
                      <c:pt idx="240">
                        <c:v>8.4270086442245311E-3</c:v>
                      </c:pt>
                      <c:pt idx="241">
                        <c:v>6.2425667718193955E-3</c:v>
                      </c:pt>
                      <c:pt idx="242">
                        <c:v>4.6062717028911102E-3</c:v>
                      </c:pt>
                      <c:pt idx="243">
                        <c:v>3.3855755109895064E-3</c:v>
                      </c:pt>
                      <c:pt idx="244">
                        <c:v>2.4786320209836715E-3</c:v>
                      </c:pt>
                      <c:pt idx="245">
                        <c:v>1.8075412012673643E-3</c:v>
                      </c:pt>
                      <c:pt idx="246">
                        <c:v>1.3129885929599428E-3</c:v>
                      </c:pt>
                      <c:pt idx="247">
                        <c:v>9.500146417568574E-4</c:v>
                      </c:pt>
                      <c:pt idx="248">
                        <c:v>6.8469355928053063E-4</c:v>
                      </c:pt>
                      <c:pt idx="249">
                        <c:v>4.9153990882212664E-4</c:v>
                      </c:pt>
                      <c:pt idx="250">
                        <c:v>3.5149400702721566E-4</c:v>
                      </c:pt>
                      <c:pt idx="251">
                        <c:v>2.5036502694911547E-4</c:v>
                      </c:pt>
                      <c:pt idx="252">
                        <c:v>1.7763396068061184E-4</c:v>
                      </c:pt>
                      <c:pt idx="253">
                        <c:v>1.2553792148557638E-4</c:v>
                      </c:pt>
                      <c:pt idx="254">
                        <c:v>8.8373176668165952E-5</c:v>
                      </c:pt>
                      <c:pt idx="255">
                        <c:v>6.1967303347236841E-5</c:v>
                      </c:pt>
                      <c:pt idx="256">
                        <c:v>4.3281402580761155E-5</c:v>
                      </c:pt>
                      <c:pt idx="257">
                        <c:v>3.0111795557268551E-5</c:v>
                      </c:pt>
                      <c:pt idx="258">
                        <c:v>2.0867411402944716E-5</c:v>
                      </c:pt>
                      <c:pt idx="259">
                        <c:v>1.4404463968479733E-5</c:v>
                      </c:pt>
                      <c:pt idx="260">
                        <c:v>9.9042643410256875E-6</c:v>
                      </c:pt>
                      <c:pt idx="261">
                        <c:v>6.7833455738976025E-6</c:v>
                      </c:pt>
                      <c:pt idx="262">
                        <c:v>4.6276687046725701E-6</c:v>
                      </c:pt>
                      <c:pt idx="263">
                        <c:v>3.1446851947476019E-6</c:v>
                      </c:pt>
                      <c:pt idx="264">
                        <c:v>2.1285736906819652E-6</c:v>
                      </c:pt>
                      <c:pt idx="265">
                        <c:v>1.4351483697599601E-6</c:v>
                      </c:pt>
                      <c:pt idx="266">
                        <c:v>9.6383237964216005E-7</c:v>
                      </c:pt>
                      <c:pt idx="267">
                        <c:v>6.4476702805971062E-7</c:v>
                      </c:pt>
                      <c:pt idx="268">
                        <c:v>4.2963606174358098E-7</c:v>
                      </c:pt>
                      <c:pt idx="269">
                        <c:v>2.851643503803153E-7</c:v>
                      </c:pt>
                      <c:pt idx="270">
                        <c:v>1.8853254680704868E-7</c:v>
                      </c:pt>
                      <c:pt idx="271">
                        <c:v>1.2415780759353878E-7</c:v>
                      </c:pt>
                      <c:pt idx="272">
                        <c:v>8.1443857259708106E-8</c:v>
                      </c:pt>
                      <c:pt idx="273">
                        <c:v>5.3215632845363498E-8</c:v>
                      </c:pt>
                      <c:pt idx="274">
                        <c:v>3.4635122372622834E-8</c:v>
                      </c:pt>
                      <c:pt idx="275">
                        <c:v>2.2453850140296594E-8</c:v>
                      </c:pt>
                      <c:pt idx="276">
                        <c:v>1.4499783284930845E-8</c:v>
                      </c:pt>
                      <c:pt idx="277">
                        <c:v>9.326717036729518E-9</c:v>
                      </c:pt>
                      <c:pt idx="278">
                        <c:v>5.9757536945390273E-9</c:v>
                      </c:pt>
                      <c:pt idx="279">
                        <c:v>3.8137583765650776E-9</c:v>
                      </c:pt>
                      <c:pt idx="280">
                        <c:v>2.4244334008486045E-9</c:v>
                      </c:pt>
                      <c:pt idx="281">
                        <c:v>1.5351963907285071E-9</c:v>
                      </c:pt>
                      <c:pt idx="282">
                        <c:v>9.6830956302930461E-10</c:v>
                      </c:pt>
                      <c:pt idx="283">
                        <c:v>6.0836062776887321E-10</c:v>
                      </c:pt>
                      <c:pt idx="284">
                        <c:v>3.8071902177097444E-10</c:v>
                      </c:pt>
                      <c:pt idx="285">
                        <c:v>2.3732563445444263E-10</c:v>
                      </c:pt>
                      <c:pt idx="286">
                        <c:v>1.473605803919451E-10</c:v>
                      </c:pt>
                      <c:pt idx="287">
                        <c:v>9.1141168922330187E-11</c:v>
                      </c:pt>
                      <c:pt idx="288">
                        <c:v>5.6149315120623574E-11</c:v>
                      </c:pt>
                      <c:pt idx="289">
                        <c:v>3.4456481724371634E-11</c:v>
                      </c:pt>
                      <c:pt idx="290">
                        <c:v>2.1061727807327384E-11</c:v>
                      </c:pt>
                      <c:pt idx="291">
                        <c:v>1.2823709146991408E-11</c:v>
                      </c:pt>
                      <c:pt idx="292">
                        <c:v>7.7773191468583532E-12</c:v>
                      </c:pt>
                      <c:pt idx="293">
                        <c:v>4.6983220289130745E-12</c:v>
                      </c:pt>
                      <c:pt idx="294">
                        <c:v>2.8271720482162512E-12</c:v>
                      </c:pt>
                      <c:pt idx="295">
                        <c:v>1.6945652427757117E-12</c:v>
                      </c:pt>
                      <c:pt idx="296">
                        <c:v>1.0117214282444466E-12</c:v>
                      </c:pt>
                      <c:pt idx="297">
                        <c:v>6.0167255341011585E-13</c:v>
                      </c:pt>
                      <c:pt idx="298">
                        <c:v>3.5641506372583263E-13</c:v>
                      </c:pt>
                      <c:pt idx="299">
                        <c:v>2.1030446798154119E-13</c:v>
                      </c:pt>
                      <c:pt idx="300">
                        <c:v>1.2360542895777443E-13</c:v>
                      </c:pt>
                    </c:numCache>
                  </c:numRef>
                </c:yVal>
                <c:smooth val="1"/>
                <c:extLst xmlns:c15="http://schemas.microsoft.com/office/drawing/2012/chart">
                  <c:ext xmlns:c16="http://schemas.microsoft.com/office/drawing/2014/chart" uri="{C3380CC4-5D6E-409C-BE32-E72D297353CC}">
                    <c16:uniqueId val="{00000003-33DA-42E6-BA27-9EAFA9C671E6}"/>
                  </c:ext>
                </c:extLst>
              </c15:ser>
            </c15:filteredScatterSeries>
            <c15:filteredScatterSeries>
              <c15:ser>
                <c:idx val="4"/>
                <c:order val="4"/>
                <c:tx>
                  <c:v>C=O</c:v>
                </c:tx>
                <c:spPr>
                  <a:ln w="28575" cap="rnd">
                    <a:solidFill>
                      <a:schemeClr val="accent5"/>
                    </a:solidFill>
                    <a:round/>
                  </a:ln>
                  <a:effectLst/>
                </c:spPr>
                <c:marker>
                  <c:symbol val="none"/>
                </c:marker>
                <c:xVal>
                  <c:numRef>
                    <c:extLst xmlns:c15="http://schemas.microsoft.com/office/drawing/2012/chart">
                      <c:ext xmlns:c15="http://schemas.microsoft.com/office/drawing/2012/char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xmlns:c15="http://schemas.microsoft.com/office/drawing/2012/chart">
                      <c:ext xmlns:c15="http://schemas.microsoft.com/office/drawing/2012/chart" uri="{02D57815-91ED-43cb-92C2-25804820EDAC}">
                        <c15:formulaRef>
                          <c15:sqref>'[1]N2-25kV-C1s'!$J$5:$J$305</c15:sqref>
                        </c15:formulaRef>
                      </c:ext>
                    </c:extLst>
                    <c:numCache>
                      <c:formatCode>General</c:formatCode>
                      <c:ptCount val="301"/>
                      <c:pt idx="0">
                        <c:v>2.0026615274217055E-19</c:v>
                      </c:pt>
                      <c:pt idx="1">
                        <c:v>3.5196273584247701E-19</c:v>
                      </c:pt>
                      <c:pt idx="2">
                        <c:v>6.1652332937979531E-19</c:v>
                      </c:pt>
                      <c:pt idx="3">
                        <c:v>1.0763810551205024E-18</c:v>
                      </c:pt>
                      <c:pt idx="4">
                        <c:v>1.8730366517168026E-18</c:v>
                      </c:pt>
                      <c:pt idx="5">
                        <c:v>3.2485548673696143E-18</c:v>
                      </c:pt>
                      <c:pt idx="6">
                        <c:v>5.6156216143525056E-18</c:v>
                      </c:pt>
                      <c:pt idx="7">
                        <c:v>9.6754053262540679E-18</c:v>
                      </c:pt>
                      <c:pt idx="8">
                        <c:v>1.6615147406466733E-17</c:v>
                      </c:pt>
                      <c:pt idx="9">
                        <c:v>2.8438254049646812E-17</c:v>
                      </c:pt>
                      <c:pt idx="10">
                        <c:v>4.8513807513404069E-17</c:v>
                      </c:pt>
                      <c:pt idx="11">
                        <c:v>8.2488136397536564E-17</c:v>
                      </c:pt>
                      <c:pt idx="12">
                        <c:v>1.3979167971395932E-16</c:v>
                      </c:pt>
                      <c:pt idx="13">
                        <c:v>2.361211310064089E-16</c:v>
                      </c:pt>
                      <c:pt idx="14">
                        <c:v>3.9751368674284554E-16</c:v>
                      </c:pt>
                      <c:pt idx="15">
                        <c:v>6.6701103372364098E-16</c:v>
                      </c:pt>
                      <c:pt idx="16">
                        <c:v>1.1155207418607721E-15</c:v>
                      </c:pt>
                      <c:pt idx="17">
                        <c:v>1.8594563240116842E-15</c:v>
                      </c:pt>
                      <c:pt idx="18">
                        <c:v>3.0892852717476947E-15</c:v>
                      </c:pt>
                      <c:pt idx="19">
                        <c:v>5.1155666344796392E-15</c:v>
                      </c:pt>
                      <c:pt idx="20">
                        <c:v>8.4429298017671708E-15</c:v>
                      </c:pt>
                      <c:pt idx="21">
                        <c:v>1.3888530944203041E-14</c:v>
                      </c:pt>
                      <c:pt idx="22">
                        <c:v>2.2771054529881814E-14</c:v>
                      </c:pt>
                      <c:pt idx="23">
                        <c:v>3.7211200035425773E-14</c:v>
                      </c:pt>
                      <c:pt idx="24">
                        <c:v>6.0607714710143216E-14</c:v>
                      </c:pt>
                      <c:pt idx="25">
                        <c:v>9.8388840291568057E-14</c:v>
                      </c:pt>
                      <c:pt idx="26">
                        <c:v>1.5919428567911915E-13</c:v>
                      </c:pt>
                      <c:pt idx="27">
                        <c:v>2.5672774590454303E-13</c:v>
                      </c:pt>
                      <c:pt idx="28">
                        <c:v>4.1264999188000026E-13</c:v>
                      </c:pt>
                      <c:pt idx="29">
                        <c:v>6.6108084606629043E-13</c:v>
                      </c:pt>
                      <c:pt idx="30">
                        <c:v>1.0555796466475109E-12</c:v>
                      </c:pt>
                      <c:pt idx="31">
                        <c:v>1.6799298279832455E-12</c:v>
                      </c:pt>
                      <c:pt idx="32">
                        <c:v>2.6647408213739676E-12</c:v>
                      </c:pt>
                      <c:pt idx="33">
                        <c:v>4.212913175429116E-12</c:v>
                      </c:pt>
                      <c:pt idx="34">
                        <c:v>6.6385578278166585E-12</c:v>
                      </c:pt>
                      <c:pt idx="35">
                        <c:v>1.0426263025049167E-11</c:v>
                      </c:pt>
                      <c:pt idx="36">
                        <c:v>1.6321020523603582E-11</c:v>
                      </c:pt>
                      <c:pt idx="37">
                        <c:v>2.5464177047241241E-11</c:v>
                      </c:pt>
                      <c:pt idx="38">
                        <c:v>3.959822140500839E-11</c:v>
                      </c:pt>
                      <c:pt idx="39">
                        <c:v>6.1374139212968242E-11</c:v>
                      </c:pt>
                      <c:pt idx="40">
                        <c:v>9.4811026520987952E-11</c:v>
                      </c:pt>
                      <c:pt idx="41">
                        <c:v>1.4598088206094633E-10</c:v>
                      </c:pt>
                      <c:pt idx="42">
                        <c:v>2.2402517142680122E-10</c:v>
                      </c:pt>
                      <c:pt idx="43">
                        <c:v>3.4265837682851333E-10</c:v>
                      </c:pt>
                      <c:pt idx="44">
                        <c:v>5.2238366543122652E-10</c:v>
                      </c:pt>
                      <c:pt idx="45">
                        <c:v>7.9374595227154997E-10</c:v>
                      </c:pt>
                      <c:pt idx="46">
                        <c:v>1.2020904832769815E-9</c:v>
                      </c:pt>
                      <c:pt idx="47">
                        <c:v>1.814498002263068E-9</c:v>
                      </c:pt>
                      <c:pt idx="48">
                        <c:v>2.7298546884956617E-9</c:v>
                      </c:pt>
                      <c:pt idx="49">
                        <c:v>4.0934196086487072E-9</c:v>
                      </c:pt>
                      <c:pt idx="50">
                        <c:v>6.1178200916537769E-9</c:v>
                      </c:pt>
                      <c:pt idx="51">
                        <c:v>9.1131986539142053E-9</c:v>
                      </c:pt>
                      <c:pt idx="52">
                        <c:v>1.3530338858903851E-8</c:v>
                      </c:pt>
                      <c:pt idx="53">
                        <c:v>2.0022126896107193E-8</c:v>
                      </c:pt>
                      <c:pt idx="54">
                        <c:v>2.9530815874759686E-8</c:v>
                      </c:pt>
                      <c:pt idx="55">
                        <c:v>4.3411459003159613E-8</c:v>
                      </c:pt>
                      <c:pt idx="56">
                        <c:v>6.3605843841483234E-8</c:v>
                      </c:pt>
                      <c:pt idx="57">
                        <c:v>9.288666179436848E-8</c:v>
                      </c:pt>
                      <c:pt idx="58">
                        <c:v>1.3519897280738836E-7</c:v>
                      </c:pt>
                      <c:pt idx="59">
                        <c:v>1.9613591636370408E-7</c:v>
                      </c:pt>
                      <c:pt idx="60">
                        <c:v>2.8359891554983186E-7</c:v>
                      </c:pt>
                      <c:pt idx="61">
                        <c:v>4.0871041321477264E-7</c:v>
                      </c:pt>
                      <c:pt idx="62">
                        <c:v>5.8707088155173089E-7</c:v>
                      </c:pt>
                      <c:pt idx="63">
                        <c:v>8.4048327828938896E-7</c:v>
                      </c:pt>
                      <c:pt idx="64">
                        <c:v>1.1993096132624876E-6</c:v>
                      </c:pt>
                      <c:pt idx="65">
                        <c:v>1.7056788031006029E-6</c:v>
                      </c:pt>
                      <c:pt idx="66">
                        <c:v>2.4178362806762845E-6</c:v>
                      </c:pt>
                      <c:pt idx="67">
                        <c:v>3.4160186088557766E-6</c:v>
                      </c:pt>
                      <c:pt idx="68">
                        <c:v>4.8103565245949974E-6</c:v>
                      </c:pt>
                      <c:pt idx="69">
                        <c:v>6.7514647385509622E-6</c:v>
                      </c:pt>
                      <c:pt idx="70">
                        <c:v>9.4445754826104668E-6</c:v>
                      </c:pt>
                      <c:pt idx="71">
                        <c:v>1.316832632146548E-5</c:v>
                      </c:pt>
                      <c:pt idx="72">
                        <c:v>1.8299634622538868E-5</c:v>
                      </c:pt>
                      <c:pt idx="73">
                        <c:v>2.534649762155027E-5</c:v>
                      </c:pt>
                      <c:pt idx="74">
                        <c:v>3.4991067787464645E-5</c:v>
                      </c:pt>
                      <c:pt idx="75">
                        <c:v>4.8145991445473233E-5</c:v>
                      </c:pt>
                      <c:pt idx="76">
                        <c:v>6.6027791796972928E-5</c:v>
                      </c:pt>
                      <c:pt idx="77">
                        <c:v>9.0252057647098035E-5</c:v>
                      </c:pt>
                      <c:pt idx="78">
                        <c:v>1.2295640342059174E-4</c:v>
                      </c:pt>
                      <c:pt idx="79">
                        <c:v>1.6695863690719171E-4</c:v>
                      </c:pt>
                      <c:pt idx="80">
                        <c:v>2.2595935672247111E-4</c:v>
                      </c:pt>
                      <c:pt idx="81">
                        <c:v>3.0480035543256395E-4</c:v>
                      </c:pt>
                      <c:pt idx="82">
                        <c:v>4.0979278584801147E-4</c:v>
                      </c:pt>
                      <c:pt idx="83">
                        <c:v>5.4913212121715418E-4</c:v>
                      </c:pt>
                      <c:pt idx="84">
                        <c:v>7.3342057297589322E-4</c:v>
                      </c:pt>
                      <c:pt idx="85">
                        <c:v>9.7632189285643879E-4</c:v>
                      </c:pt>
                      <c:pt idx="86">
                        <c:v>1.2953784504039659E-3</c:v>
                      </c:pt>
                      <c:pt idx="87">
                        <c:v>1.7130262107299416E-3</c:v>
                      </c:pt>
                      <c:pt idx="88">
                        <c:v>2.2578498028518442E-3</c:v>
                      </c:pt>
                      <c:pt idx="89">
                        <c:v>2.9661273175716702E-3</c:v>
                      </c:pt>
                      <c:pt idx="90">
                        <c:v>3.8837228402258412E-3</c:v>
                      </c:pt>
                      <c:pt idx="91">
                        <c:v>5.0683940188703909E-3</c:v>
                      </c:pt>
                      <c:pt idx="92">
                        <c:v>6.592592172074186E-3</c:v>
                      </c:pt>
                      <c:pt idx="93">
                        <c:v>8.5468434909856828E-3</c:v>
                      </c:pt>
                      <c:pt idx="94">
                        <c:v>1.1043811675090741E-2</c:v>
                      </c:pt>
                      <c:pt idx="95">
                        <c:v>1.4223154685058423E-2</c:v>
                      </c:pt>
                      <c:pt idx="96">
                        <c:v>1.8257300949741394E-2</c:v>
                      </c:pt>
                      <c:pt idx="97">
                        <c:v>2.3358282992188478E-2</c:v>
                      </c:pt>
                      <c:pt idx="98">
                        <c:v>2.9785778607165206E-2</c:v>
                      </c:pt>
                      <c:pt idx="99">
                        <c:v>3.7856520887033854E-2</c:v>
                      </c:pt>
                      <c:pt idx="100">
                        <c:v>4.7955247892485856E-2</c:v>
                      </c:pt>
                      <c:pt idx="101">
                        <c:v>6.0547369812551773E-2</c:v>
                      </c:pt>
                      <c:pt idx="102">
                        <c:v>7.6193535141073632E-2</c:v>
                      </c:pt>
                      <c:pt idx="103">
                        <c:v>9.5566276673933581E-2</c:v>
                      </c:pt>
                      <c:pt idx="104">
                        <c:v>0.1194689118461451</c:v>
                      </c:pt>
                      <c:pt idx="105">
                        <c:v>0.14885685882254729</c:v>
                      </c:pt>
                      <c:pt idx="106">
                        <c:v>0.18486150849351096</c:v>
                      </c:pt>
                      <c:pt idx="107">
                        <c:v>0.22881676173209028</c:v>
                      </c:pt>
                      <c:pt idx="108">
                        <c:v>0.28228829956381474</c:v>
                      </c:pt>
                      <c:pt idx="109">
                        <c:v>0.3471055999691936</c:v>
                      </c:pt>
                      <c:pt idx="110">
                        <c:v>0.42539664769337915</c:v>
                      </c:pt>
                      <c:pt idx="111">
                        <c:v>0.51962520168865445</c:v>
                      </c:pt>
                      <c:pt idx="112">
                        <c:v>0.63263038797936133</c:v>
                      </c:pt>
                      <c:pt idx="113">
                        <c:v>0.76766827351036315</c:v>
                      </c:pt>
                      <c:pt idx="114">
                        <c:v>0.92845494911654702</c:v>
                      </c:pt>
                      <c:pt idx="115">
                        <c:v>1.1192105079274073</c:v>
                      </c:pt>
                      <c:pt idx="116">
                        <c:v>1.3447031507783556</c:v>
                      </c:pt>
                      <c:pt idx="117">
                        <c:v>1.6102924848379723</c:v>
                      </c:pt>
                      <c:pt idx="118">
                        <c:v>1.9219709088175341</c:v>
                      </c:pt>
                      <c:pt idx="119">
                        <c:v>2.2864018018980166</c:v>
                      </c:pt>
                      <c:pt idx="120">
                        <c:v>2.7109530589407305</c:v>
                      </c:pt>
                      <c:pt idx="121">
                        <c:v>3.2037243476141231</c:v>
                      </c:pt>
                      <c:pt idx="122">
                        <c:v>3.7735663107085498</c:v>
                      </c:pt>
                      <c:pt idx="123">
                        <c:v>4.4300898067985539</c:v>
                      </c:pt>
                      <c:pt idx="124">
                        <c:v>5.1836631829356845</c:v>
                      </c:pt>
                      <c:pt idx="125">
                        <c:v>6.0453955130486587</c:v>
                      </c:pt>
                      <c:pt idx="126">
                        <c:v>7.0271037241495025</c:v>
                      </c:pt>
                      <c:pt idx="127">
                        <c:v>8.1412615782427569</c:v>
                      </c:pt>
                      <c:pt idx="128">
                        <c:v>9.4009285893046481</c:v>
                      </c:pt>
                      <c:pt idx="129">
                        <c:v>10.819657139329241</c:v>
                      </c:pt>
                      <c:pt idx="130">
                        <c:v>12.411376321338109</c:v>
                      </c:pt>
                      <c:pt idx="131">
                        <c:v>14.190251384581714</c:v>
                      </c:pt>
                      <c:pt idx="132">
                        <c:v>16.170518090042503</c:v>
                      </c:pt>
                      <c:pt idx="133">
                        <c:v>18.366291801895454</c:v>
                      </c:pt>
                      <c:pt idx="134">
                        <c:v>20.791351739025277</c:v>
                      </c:pt>
                      <c:pt idx="135">
                        <c:v>23.458901482818604</c:v>
                      </c:pt>
                      <c:pt idx="136">
                        <c:v>26.381307572191947</c:v>
                      </c:pt>
                      <c:pt idx="137">
                        <c:v>29.569818799826702</c:v>
                      </c:pt>
                      <c:pt idx="138">
                        <c:v>33.034269636341016</c:v>
                      </c:pt>
                      <c:pt idx="139">
                        <c:v>36.78277203005721</c:v>
                      </c:pt>
                      <c:pt idx="140">
                        <c:v>40.821400634389732</c:v>
                      </c:pt>
                      <c:pt idx="141">
                        <c:v>45.153877275142563</c:v>
                      </c:pt>
                      <c:pt idx="142">
                        <c:v>49.781261157520653</c:v>
                      </c:pt>
                      <c:pt idx="143">
                        <c:v>54.701651897138362</c:v>
                      </c:pt>
                      <c:pt idx="144">
                        <c:v>59.909912911273388</c:v>
                      </c:pt>
                      <c:pt idx="145">
                        <c:v>65.397422997758284</c:v>
                      </c:pt>
                      <c:pt idx="146">
                        <c:v>71.151864033059326</c:v>
                      </c:pt>
                      <c:pt idx="147">
                        <c:v>77.15705261683388</c:v>
                      </c:pt>
                      <c:pt idx="148">
                        <c:v>83.392823160062719</c:v>
                      </c:pt>
                      <c:pt idx="149">
                        <c:v>89.834969347258948</c:v>
                      </c:pt>
                      <c:pt idx="150">
                        <c:v>96.455250096647845</c:v>
                      </c:pt>
                      <c:pt idx="151">
                        <c:v>103.22146509939236</c:v>
                      </c:pt>
                      <c:pt idx="152">
                        <c:v>110.09760375330089</c:v>
                      </c:pt>
                      <c:pt idx="153">
                        <c:v>117.04406983863846</c:v>
                      </c:pt>
                      <c:pt idx="154">
                        <c:v>124.01798264398032</c:v>
                      </c:pt>
                      <c:pt idx="155">
                        <c:v>130.97355347646217</c:v>
                      </c:pt>
                      <c:pt idx="156">
                        <c:v>137.86253462794178</c:v>
                      </c:pt>
                      <c:pt idx="157">
                        <c:v>144.63473596844378</c:v>
                      </c:pt>
                      <c:pt idx="158">
                        <c:v>151.23860245569273</c:v>
                      </c:pt>
                      <c:pt idx="159">
                        <c:v>157.62184404340778</c:v>
                      </c:pt>
                      <c:pt idx="160">
                        <c:v>163.73210780037624</c:v>
                      </c:pt>
                      <c:pt idx="161">
                        <c:v>169.51768057425664</c:v>
                      </c:pt>
                      <c:pt idx="162">
                        <c:v>174.92820930323802</c:v>
                      </c:pt>
                      <c:pt idx="163">
                        <c:v>179.91542514241189</c:v>
                      </c:pt>
                      <c:pt idx="164">
                        <c:v>184.43385697066651</c:v>
                      </c:pt>
                      <c:pt idx="165">
                        <c:v>188.44151960853145</c:v>
                      </c:pt>
                      <c:pt idx="166">
                        <c:v>191.90056222669347</c:v>
                      </c:pt>
                      <c:pt idx="167">
                        <c:v>194.77786296655333</c:v>
                      </c:pt>
                      <c:pt idx="168">
                        <c:v>197.04555672185907</c:v>
                      </c:pt>
                      <c:pt idx="169">
                        <c:v>198.68148432576257</c:v>
                      </c:pt>
                      <c:pt idx="170">
                        <c:v>199.66955301909476</c:v>
                      </c:pt>
                      <c:pt idx="171">
                        <c:v>200</c:v>
                      </c:pt>
                      <c:pt idx="172">
                        <c:v>199.66955301909513</c:v>
                      </c:pt>
                      <c:pt idx="173">
                        <c:v>198.68148432576331</c:v>
                      </c:pt>
                      <c:pt idx="174">
                        <c:v>197.04555672186018</c:v>
                      </c:pt>
                      <c:pt idx="175">
                        <c:v>194.77786296655481</c:v>
                      </c:pt>
                      <c:pt idx="176">
                        <c:v>191.90056222669347</c:v>
                      </c:pt>
                      <c:pt idx="177">
                        <c:v>188.44151960853355</c:v>
                      </c:pt>
                      <c:pt idx="178">
                        <c:v>184.43385697066896</c:v>
                      </c:pt>
                      <c:pt idx="179">
                        <c:v>179.91542514241456</c:v>
                      </c:pt>
                      <c:pt idx="180">
                        <c:v>174.92820930324098</c:v>
                      </c:pt>
                      <c:pt idx="181">
                        <c:v>169.51768057425664</c:v>
                      </c:pt>
                      <c:pt idx="182">
                        <c:v>163.73210780037962</c:v>
                      </c:pt>
                      <c:pt idx="183">
                        <c:v>157.62184404341136</c:v>
                      </c:pt>
                      <c:pt idx="184">
                        <c:v>151.23860245569645</c:v>
                      </c:pt>
                      <c:pt idx="185">
                        <c:v>144.63473596844759</c:v>
                      </c:pt>
                      <c:pt idx="186">
                        <c:v>137.86253462794178</c:v>
                      </c:pt>
                      <c:pt idx="187">
                        <c:v>130.97355347646612</c:v>
                      </c:pt>
                      <c:pt idx="188">
                        <c:v>124.01798264398427</c:v>
                      </c:pt>
                      <c:pt idx="189">
                        <c:v>117.04406983864241</c:v>
                      </c:pt>
                      <c:pt idx="190">
                        <c:v>110.09760375330482</c:v>
                      </c:pt>
                      <c:pt idx="191">
                        <c:v>103.22146509939236</c:v>
                      </c:pt>
                      <c:pt idx="192">
                        <c:v>96.455250096651639</c:v>
                      </c:pt>
                      <c:pt idx="193">
                        <c:v>89.834969347262643</c:v>
                      </c:pt>
                      <c:pt idx="194">
                        <c:v>83.392823160066342</c:v>
                      </c:pt>
                      <c:pt idx="195">
                        <c:v>77.157052616837362</c:v>
                      </c:pt>
                      <c:pt idx="196">
                        <c:v>71.151864033059326</c:v>
                      </c:pt>
                      <c:pt idx="197">
                        <c:v>65.397422997761481</c:v>
                      </c:pt>
                      <c:pt idx="198">
                        <c:v>59.909912911276443</c:v>
                      </c:pt>
                      <c:pt idx="199">
                        <c:v>54.701651897141232</c:v>
                      </c:pt>
                      <c:pt idx="200">
                        <c:v>49.781261157523353</c:v>
                      </c:pt>
                      <c:pt idx="201">
                        <c:v>45.153877275142563</c:v>
                      </c:pt>
                      <c:pt idx="202">
                        <c:v>40.82140063439212</c:v>
                      </c:pt>
                      <c:pt idx="203">
                        <c:v>36.782772030059427</c:v>
                      </c:pt>
                      <c:pt idx="204">
                        <c:v>33.034269636343062</c:v>
                      </c:pt>
                      <c:pt idx="205">
                        <c:v>29.569818799828585</c:v>
                      </c:pt>
                      <c:pt idx="206">
                        <c:v>26.381307572191947</c:v>
                      </c:pt>
                      <c:pt idx="207">
                        <c:v>23.458901482820199</c:v>
                      </c:pt>
                      <c:pt idx="208">
                        <c:v>20.791351739026727</c:v>
                      </c:pt>
                      <c:pt idx="209">
                        <c:v>18.366291801896768</c:v>
                      </c:pt>
                      <c:pt idx="210">
                        <c:v>16.170518090043689</c:v>
                      </c:pt>
                      <c:pt idx="211">
                        <c:v>14.190251384581714</c:v>
                      </c:pt>
                      <c:pt idx="212">
                        <c:v>12.411376321339063</c:v>
                      </c:pt>
                      <c:pt idx="213">
                        <c:v>10.819657139330092</c:v>
                      </c:pt>
                      <c:pt idx="214">
                        <c:v>9.4009285893054066</c:v>
                      </c:pt>
                      <c:pt idx="215">
                        <c:v>8.1412615782434319</c:v>
                      </c:pt>
                      <c:pt idx="216">
                        <c:v>7.0271037241495025</c:v>
                      </c:pt>
                      <c:pt idx="217">
                        <c:v>6.0453955130491819</c:v>
                      </c:pt>
                      <c:pt idx="218">
                        <c:v>5.183663182936141</c:v>
                      </c:pt>
                      <c:pt idx="219">
                        <c:v>4.4300898067989554</c:v>
                      </c:pt>
                      <c:pt idx="220">
                        <c:v>3.7735663107088979</c:v>
                      </c:pt>
                      <c:pt idx="221">
                        <c:v>3.2037243476141231</c:v>
                      </c:pt>
                      <c:pt idx="222">
                        <c:v>2.7109530589409907</c:v>
                      </c:pt>
                      <c:pt idx="223">
                        <c:v>2.2864018018982399</c:v>
                      </c:pt>
                      <c:pt idx="224">
                        <c:v>1.9219709088177268</c:v>
                      </c:pt>
                      <c:pt idx="225">
                        <c:v>1.6102924848381366</c:v>
                      </c:pt>
                      <c:pt idx="226">
                        <c:v>1.3447031507783556</c:v>
                      </c:pt>
                      <c:pt idx="227">
                        <c:v>1.1192105079275245</c:v>
                      </c:pt>
                      <c:pt idx="228">
                        <c:v>0.92845494911664772</c:v>
                      </c:pt>
                      <c:pt idx="229">
                        <c:v>0.76766827351044631</c:v>
                      </c:pt>
                      <c:pt idx="230">
                        <c:v>0.63263038797943094</c:v>
                      </c:pt>
                      <c:pt idx="231">
                        <c:v>0.51962520168865445</c:v>
                      </c:pt>
                      <c:pt idx="232">
                        <c:v>0.42539664769342828</c:v>
                      </c:pt>
                      <c:pt idx="233">
                        <c:v>0.34710559996923424</c:v>
                      </c:pt>
                      <c:pt idx="234">
                        <c:v>0.28228829956384782</c:v>
                      </c:pt>
                      <c:pt idx="235">
                        <c:v>0.22881676173211773</c:v>
                      </c:pt>
                      <c:pt idx="236">
                        <c:v>0.18486150849351096</c:v>
                      </c:pt>
                      <c:pt idx="237">
                        <c:v>0.14885685882256577</c:v>
                      </c:pt>
                      <c:pt idx="238">
                        <c:v>0.11946891184616026</c:v>
                      </c:pt>
                      <c:pt idx="239">
                        <c:v>9.556627667394571E-2</c:v>
                      </c:pt>
                      <c:pt idx="240">
                        <c:v>7.6193535141083513E-2</c:v>
                      </c:pt>
                      <c:pt idx="241">
                        <c:v>6.0547369812551773E-2</c:v>
                      </c:pt>
                      <c:pt idx="242">
                        <c:v>4.7955247892492329E-2</c:v>
                      </c:pt>
                      <c:pt idx="243">
                        <c:v>3.785652088703903E-2</c:v>
                      </c:pt>
                      <c:pt idx="244">
                        <c:v>2.9785778607169282E-2</c:v>
                      </c:pt>
                      <c:pt idx="245">
                        <c:v>2.3358282992191712E-2</c:v>
                      </c:pt>
                      <c:pt idx="246">
                        <c:v>1.8257300949741394E-2</c:v>
                      </c:pt>
                      <c:pt idx="247">
                        <c:v>1.4223154685060468E-2</c:v>
                      </c:pt>
                      <c:pt idx="248">
                        <c:v>1.1043811675092368E-2</c:v>
                      </c:pt>
                      <c:pt idx="249">
                        <c:v>8.5468434909869283E-3</c:v>
                      </c:pt>
                      <c:pt idx="250">
                        <c:v>6.5925921720751575E-3</c:v>
                      </c:pt>
                      <c:pt idx="251">
                        <c:v>5.0683940188703909E-3</c:v>
                      </c:pt>
                      <c:pt idx="252">
                        <c:v>3.8837228402264349E-3</c:v>
                      </c:pt>
                      <c:pt idx="253">
                        <c:v>2.9661273175721286E-3</c:v>
                      </c:pt>
                      <c:pt idx="254">
                        <c:v>2.2578498028521933E-3</c:v>
                      </c:pt>
                      <c:pt idx="255">
                        <c:v>1.7130262107302094E-3</c:v>
                      </c:pt>
                      <c:pt idx="256">
                        <c:v>1.2953784504039659E-3</c:v>
                      </c:pt>
                      <c:pt idx="257">
                        <c:v>9.7632189285659643E-4</c:v>
                      </c:pt>
                      <c:pt idx="258">
                        <c:v>7.3342057297601433E-4</c:v>
                      </c:pt>
                      <c:pt idx="259">
                        <c:v>5.4913212121724493E-4</c:v>
                      </c:pt>
                      <c:pt idx="260">
                        <c:v>4.0979278584807988E-4</c:v>
                      </c:pt>
                      <c:pt idx="261">
                        <c:v>3.0480035543256395E-4</c:v>
                      </c:pt>
                      <c:pt idx="262">
                        <c:v>2.2595935672251003E-4</c:v>
                      </c:pt>
                      <c:pt idx="263">
                        <c:v>1.6695863690722079E-4</c:v>
                      </c:pt>
                      <c:pt idx="264">
                        <c:v>1.2295640342061315E-4</c:v>
                      </c:pt>
                      <c:pt idx="265">
                        <c:v>9.0252057647113905E-5</c:v>
                      </c:pt>
                      <c:pt idx="266">
                        <c:v>6.6027791796972928E-5</c:v>
                      </c:pt>
                      <c:pt idx="267">
                        <c:v>4.8145991445481954E-5</c:v>
                      </c:pt>
                      <c:pt idx="268">
                        <c:v>3.4991067787471041E-5</c:v>
                      </c:pt>
                      <c:pt idx="269">
                        <c:v>2.5346497621554949E-5</c:v>
                      </c:pt>
                      <c:pt idx="270">
                        <c:v>1.829963462254225E-5</c:v>
                      </c:pt>
                      <c:pt idx="271">
                        <c:v>1.316832632146548E-5</c:v>
                      </c:pt>
                      <c:pt idx="272">
                        <c:v>9.4445754826122777E-6</c:v>
                      </c:pt>
                      <c:pt idx="273">
                        <c:v>6.7514647385522581E-6</c:v>
                      </c:pt>
                      <c:pt idx="274">
                        <c:v>4.8103565245959198E-6</c:v>
                      </c:pt>
                      <c:pt idx="275">
                        <c:v>3.4160186088564445E-6</c:v>
                      </c:pt>
                      <c:pt idx="276">
                        <c:v>2.4178362806762845E-6</c:v>
                      </c:pt>
                      <c:pt idx="277">
                        <c:v>1.705678803100948E-6</c:v>
                      </c:pt>
                      <c:pt idx="278">
                        <c:v>1.1993096132627305E-6</c:v>
                      </c:pt>
                      <c:pt idx="279">
                        <c:v>8.4048327828955901E-7</c:v>
                      </c:pt>
                      <c:pt idx="280">
                        <c:v>5.8707088155185191E-7</c:v>
                      </c:pt>
                      <c:pt idx="281">
                        <c:v>4.0871041321477264E-7</c:v>
                      </c:pt>
                      <c:pt idx="282">
                        <c:v>2.8359891554989125E-7</c:v>
                      </c:pt>
                      <c:pt idx="283">
                        <c:v>1.9613591636374585E-7</c:v>
                      </c:pt>
                      <c:pt idx="284">
                        <c:v>1.3519897280741719E-7</c:v>
                      </c:pt>
                      <c:pt idx="285">
                        <c:v>9.288666179438861E-8</c:v>
                      </c:pt>
                      <c:pt idx="286">
                        <c:v>6.3605843841483234E-8</c:v>
                      </c:pt>
                      <c:pt idx="287">
                        <c:v>4.3411459003169023E-8</c:v>
                      </c:pt>
                      <c:pt idx="288">
                        <c:v>2.9530815874766191E-8</c:v>
                      </c:pt>
                      <c:pt idx="289">
                        <c:v>2.0022126896111604E-8</c:v>
                      </c:pt>
                      <c:pt idx="290">
                        <c:v>1.353033885890688E-8</c:v>
                      </c:pt>
                      <c:pt idx="291">
                        <c:v>9.1131986539142053E-9</c:v>
                      </c:pt>
                      <c:pt idx="292">
                        <c:v>6.117820091655145E-9</c:v>
                      </c:pt>
                      <c:pt idx="293">
                        <c:v>4.0934196086496527E-9</c:v>
                      </c:pt>
                      <c:pt idx="294">
                        <c:v>2.7298546884962821E-9</c:v>
                      </c:pt>
                      <c:pt idx="295">
                        <c:v>1.8144980022634936E-9</c:v>
                      </c:pt>
                      <c:pt idx="296">
                        <c:v>1.2020904832769815E-9</c:v>
                      </c:pt>
                      <c:pt idx="297">
                        <c:v>7.9374595227173608E-10</c:v>
                      </c:pt>
                      <c:pt idx="298">
                        <c:v>5.2238366543135267E-10</c:v>
                      </c:pt>
                      <c:pt idx="299">
                        <c:v>3.4265837682859491E-10</c:v>
                      </c:pt>
                      <c:pt idx="300">
                        <c:v>2.2402517142685535E-10</c:v>
                      </c:pt>
                    </c:numCache>
                  </c:numRef>
                </c:yVal>
                <c:smooth val="1"/>
                <c:extLst xmlns:c15="http://schemas.microsoft.com/office/drawing/2012/chart">
                  <c:ext xmlns:c16="http://schemas.microsoft.com/office/drawing/2014/chart" uri="{C3380CC4-5D6E-409C-BE32-E72D297353CC}">
                    <c16:uniqueId val="{00000004-33DA-42E6-BA27-9EAFA9C671E6}"/>
                  </c:ext>
                </c:extLst>
              </c15:ser>
            </c15:filteredScatterSeries>
            <c15:filteredScatterSeries>
              <c15:ser>
                <c:idx val="5"/>
                <c:order val="5"/>
                <c:tx>
                  <c:v>C-O</c:v>
                </c:tx>
                <c:spPr>
                  <a:ln w="28575"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xmlns:c15="http://schemas.microsoft.com/office/drawing/2012/chart">
                      <c:ext xmlns:c15="http://schemas.microsoft.com/office/drawing/2012/chart" uri="{02D57815-91ED-43cb-92C2-25804820EDAC}">
                        <c15:formulaRef>
                          <c15:sqref>'[1]N2-25kV-C1s'!$K$5:$K$305</c15:sqref>
                        </c15:formulaRef>
                      </c:ext>
                    </c:extLst>
                    <c:numCache>
                      <c:formatCode>General</c:formatCode>
                      <c:ptCount val="3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3.6459740147219005E-305</c:v>
                      </c:pt>
                      <c:pt idx="108">
                        <c:v>6.5242623578434173E-298</c:v>
                      </c:pt>
                      <c:pt idx="109">
                        <c:v>9.5585137285103297E-291</c:v>
                      </c:pt>
                      <c:pt idx="110">
                        <c:v>1.146543200915025E-283</c:v>
                      </c:pt>
                      <c:pt idx="111">
                        <c:v>1.1259823474166023E-276</c:v>
                      </c:pt>
                      <c:pt idx="112">
                        <c:v>9.0534445121422016E-270</c:v>
                      </c:pt>
                      <c:pt idx="113">
                        <c:v>5.9598758088591953E-263</c:v>
                      </c:pt>
                      <c:pt idx="114">
                        <c:v>3.2121933565672753E-256</c:v>
                      </c:pt>
                      <c:pt idx="115">
                        <c:v>1.4174483825104424E-249</c:v>
                      </c:pt>
                      <c:pt idx="116">
                        <c:v>5.1209900194919763E-243</c:v>
                      </c:pt>
                      <c:pt idx="117">
                        <c:v>1.5147526110296695E-236</c:v>
                      </c:pt>
                      <c:pt idx="118">
                        <c:v>3.6683485507366942E-230</c:v>
                      </c:pt>
                      <c:pt idx="119">
                        <c:v>7.2734520708214116E-224</c:v>
                      </c:pt>
                      <c:pt idx="120">
                        <c:v>1.1807329216359129E-217</c:v>
                      </c:pt>
                      <c:pt idx="121">
                        <c:v>1.5692923852557387E-211</c:v>
                      </c:pt>
                      <c:pt idx="122">
                        <c:v>1.7076433289549282E-205</c:v>
                      </c:pt>
                      <c:pt idx="123">
                        <c:v>1.5213585092805964E-199</c:v>
                      </c:pt>
                      <c:pt idx="124">
                        <c:v>1.1097038010712536E-193</c:v>
                      </c:pt>
                      <c:pt idx="125">
                        <c:v>6.6271024261104796E-188</c:v>
                      </c:pt>
                      <c:pt idx="126">
                        <c:v>3.2402714621360833E-182</c:v>
                      </c:pt>
                      <c:pt idx="127">
                        <c:v>1.2971201695057446E-176</c:v>
                      </c:pt>
                      <c:pt idx="128">
                        <c:v>4.2512841403496271E-171</c:v>
                      </c:pt>
                      <c:pt idx="129">
                        <c:v>1.1407780504457841E-165</c:v>
                      </c:pt>
                      <c:pt idx="130">
                        <c:v>2.5062436164888972E-160</c:v>
                      </c:pt>
                      <c:pt idx="131">
                        <c:v>4.5080270656067416E-155</c:v>
                      </c:pt>
                      <c:pt idx="132">
                        <c:v>6.6388193244231962E-150</c:v>
                      </c:pt>
                      <c:pt idx="133">
                        <c:v>8.0045383143306913E-145</c:v>
                      </c:pt>
                      <c:pt idx="134">
                        <c:v>7.9017417128122809E-140</c:v>
                      </c:pt>
                      <c:pt idx="135">
                        <c:v>6.3863170465180399E-135</c:v>
                      </c:pt>
                      <c:pt idx="136">
                        <c:v>4.225900081722456E-130</c:v>
                      </c:pt>
                      <c:pt idx="137">
                        <c:v>2.2894390019505662E-125</c:v>
                      </c:pt>
                      <c:pt idx="138">
                        <c:v>1.0155002470042588E-120</c:v>
                      </c:pt>
                      <c:pt idx="139">
                        <c:v>3.6878401935651309E-116</c:v>
                      </c:pt>
                      <c:pt idx="140">
                        <c:v>1.0964914686590835E-111</c:v>
                      </c:pt>
                      <c:pt idx="141">
                        <c:v>2.6691902155412765E-107</c:v>
                      </c:pt>
                      <c:pt idx="142">
                        <c:v>5.3197949765659277E-103</c:v>
                      </c:pt>
                      <c:pt idx="143">
                        <c:v>8.6806324801774917E-99</c:v>
                      </c:pt>
                      <c:pt idx="144">
                        <c:v>1.1597087864349564E-94</c:v>
                      </c:pt>
                      <c:pt idx="145">
                        <c:v>1.2684916981930671E-90</c:v>
                      </c:pt>
                      <c:pt idx="146">
                        <c:v>1.1359714449280343E-86</c:v>
                      </c:pt>
                      <c:pt idx="147">
                        <c:v>8.3289125754241009E-83</c:v>
                      </c:pt>
                      <c:pt idx="148">
                        <c:v>4.9997731055614045E-79</c:v>
                      </c:pt>
                      <c:pt idx="149">
                        <c:v>2.4572729067709683E-75</c:v>
                      </c:pt>
                      <c:pt idx="150">
                        <c:v>9.8877526136621436E-72</c:v>
                      </c:pt>
                      <c:pt idx="151">
                        <c:v>3.2574885322075213E-68</c:v>
                      </c:pt>
                      <c:pt idx="152">
                        <c:v>8.786366252437497E-65</c:v>
                      </c:pt>
                      <c:pt idx="153">
                        <c:v>1.9403354269590405E-61</c:v>
                      </c:pt>
                      <c:pt idx="154">
                        <c:v>3.5082087502048856E-58</c:v>
                      </c:pt>
                      <c:pt idx="155">
                        <c:v>5.1932011588886743E-55</c:v>
                      </c:pt>
                      <c:pt idx="156">
                        <c:v>6.2939888158001056E-52</c:v>
                      </c:pt>
                      <c:pt idx="157">
                        <c:v>6.2453659622048327E-49</c:v>
                      </c:pt>
                      <c:pt idx="158">
                        <c:v>5.0737716880062497E-46</c:v>
                      </c:pt>
                      <c:pt idx="159">
                        <c:v>3.3747767862474359E-43</c:v>
                      </c:pt>
                      <c:pt idx="160">
                        <c:v>1.837808640738147E-40</c:v>
                      </c:pt>
                      <c:pt idx="161">
                        <c:v>8.1940126239905151E-38</c:v>
                      </c:pt>
                      <c:pt idx="162">
                        <c:v>2.9911216199121449E-35</c:v>
                      </c:pt>
                      <c:pt idx="163">
                        <c:v>8.9394874452072239E-33</c:v>
                      </c:pt>
                      <c:pt idx="164">
                        <c:v>2.1874204564155157E-30</c:v>
                      </c:pt>
                      <c:pt idx="165">
                        <c:v>4.3822083631244653E-28</c:v>
                      </c:pt>
                      <c:pt idx="166">
                        <c:v>7.1877817390609891E-26</c:v>
                      </c:pt>
                      <c:pt idx="167">
                        <c:v>9.6524562616032379E-24</c:v>
                      </c:pt>
                      <c:pt idx="168">
                        <c:v>1.0612602731822498E-21</c:v>
                      </c:pt>
                      <c:pt idx="169">
                        <c:v>9.5531605354933728E-20</c:v>
                      </c:pt>
                      <c:pt idx="170">
                        <c:v>7.0406596064572001E-18</c:v>
                      </c:pt>
                      <c:pt idx="171">
                        <c:v>4.2483542552915887E-16</c:v>
                      </c:pt>
                      <c:pt idx="172">
                        <c:v>2.0987910487903356E-14</c:v>
                      </c:pt>
                      <c:pt idx="173">
                        <c:v>8.4890440338682797E-13</c:v>
                      </c:pt>
                      <c:pt idx="174">
                        <c:v>2.8111852987847002E-11</c:v>
                      </c:pt>
                      <c:pt idx="175">
                        <c:v>7.6218651945073671E-10</c:v>
                      </c:pt>
                      <c:pt idx="176">
                        <c:v>1.6918979226151303E-8</c:v>
                      </c:pt>
                      <c:pt idx="177">
                        <c:v>3.0748798795836787E-7</c:v>
                      </c:pt>
                      <c:pt idx="178">
                        <c:v>4.5753387694444623E-6</c:v>
                      </c:pt>
                      <c:pt idx="179">
                        <c:v>5.573903692688517E-5</c:v>
                      </c:pt>
                      <c:pt idx="180">
                        <c:v>5.559513241647371E-4</c:v>
                      </c:pt>
                      <c:pt idx="181">
                        <c:v>4.5399929762484853E-3</c:v>
                      </c:pt>
                      <c:pt idx="182">
                        <c:v>3.0353913807868074E-2</c:v>
                      </c:pt>
                      <c:pt idx="183">
                        <c:v>0.16615572731736331</c:v>
                      </c:pt>
                      <c:pt idx="184">
                        <c:v>0.74465830709196024</c:v>
                      </c:pt>
                      <c:pt idx="185">
                        <c:v>2.7323722447285106</c:v>
                      </c:pt>
                      <c:pt idx="186">
                        <c:v>8.2084998623898802</c:v>
                      </c:pt>
                      <c:pt idx="187">
                        <c:v>20.189651799460034</c:v>
                      </c:pt>
                      <c:pt idx="188">
                        <c:v>40.656965974057144</c:v>
                      </c:pt>
                      <c:pt idx="189">
                        <c:v>67.032004603551741</c:v>
                      </c:pt>
                      <c:pt idx="190">
                        <c:v>90.48374180359184</c:v>
                      </c:pt>
                      <c:pt idx="191">
                        <c:v>100</c:v>
                      </c:pt>
                      <c:pt idx="192">
                        <c:v>90.483741803602129</c:v>
                      </c:pt>
                      <c:pt idx="193">
                        <c:v>67.032004603566975</c:v>
                      </c:pt>
                      <c:pt idx="194">
                        <c:v>40.656965974071007</c:v>
                      </c:pt>
                      <c:pt idx="195">
                        <c:v>20.18965179946921</c:v>
                      </c:pt>
                      <c:pt idx="196">
                        <c:v>8.2084998623898802</c:v>
                      </c:pt>
                      <c:pt idx="197">
                        <c:v>2.7323722447303749</c:v>
                      </c:pt>
                      <c:pt idx="198">
                        <c:v>0.74465830709255276</c:v>
                      </c:pt>
                      <c:pt idx="199">
                        <c:v>0.16615572731751427</c:v>
                      </c:pt>
                      <c:pt idx="200">
                        <c:v>3.0353913807899081E-2</c:v>
                      </c:pt>
                      <c:pt idx="201">
                        <c:v>4.5399929762484853E-3</c:v>
                      </c:pt>
                      <c:pt idx="202">
                        <c:v>5.559513241654324E-4</c:v>
                      </c:pt>
                      <c:pt idx="203">
                        <c:v>5.5739036926961308E-5</c:v>
                      </c:pt>
                      <c:pt idx="204">
                        <c:v>4.5753387694512242E-6</c:v>
                      </c:pt>
                      <c:pt idx="205">
                        <c:v>3.0748798795885724E-7</c:v>
                      </c:pt>
                      <c:pt idx="206">
                        <c:v>1.6918979226151303E-8</c:v>
                      </c:pt>
                      <c:pt idx="207">
                        <c:v>7.6218651945212296E-10</c:v>
                      </c:pt>
                      <c:pt idx="208">
                        <c:v>2.8111852987901234E-11</c:v>
                      </c:pt>
                      <c:pt idx="209">
                        <c:v>8.4890440338856503E-13</c:v>
                      </c:pt>
                      <c:pt idx="210">
                        <c:v>2.098791048794869E-14</c:v>
                      </c:pt>
                      <c:pt idx="211">
                        <c:v>4.2483542552915887E-16</c:v>
                      </c:pt>
                      <c:pt idx="212">
                        <c:v>7.0406596064739588E-18</c:v>
                      </c:pt>
                      <c:pt idx="213">
                        <c:v>9.5531605355171966E-20</c:v>
                      </c:pt>
                      <c:pt idx="214">
                        <c:v>1.0612602731850323E-21</c:v>
                      </c:pt>
                      <c:pt idx="215">
                        <c:v>9.6524562616296425E-24</c:v>
                      </c:pt>
                      <c:pt idx="216">
                        <c:v>7.1877817390609891E-26</c:v>
                      </c:pt>
                      <c:pt idx="217">
                        <c:v>4.3822083631373554E-28</c:v>
                      </c:pt>
                      <c:pt idx="218">
                        <c:v>2.18742045642223E-30</c:v>
                      </c:pt>
                      <c:pt idx="219">
                        <c:v>8.9394874452356796E-33</c:v>
                      </c:pt>
                      <c:pt idx="220">
                        <c:v>2.9911216199219636E-35</c:v>
                      </c:pt>
                      <c:pt idx="221">
                        <c:v>8.1940126239905151E-38</c:v>
                      </c:pt>
                      <c:pt idx="222">
                        <c:v>1.8378086407446499E-40</c:v>
                      </c:pt>
                      <c:pt idx="223">
                        <c:v>3.3747767862597126E-43</c:v>
                      </c:pt>
                      <c:pt idx="224">
                        <c:v>5.0737716880252844E-46</c:v>
                      </c:pt>
                      <c:pt idx="225">
                        <c:v>6.2453659622288846E-49</c:v>
                      </c:pt>
                      <c:pt idx="226">
                        <c:v>6.2939888158001056E-52</c:v>
                      </c:pt>
                      <c:pt idx="227">
                        <c:v>5.1932011589100761E-55</c:v>
                      </c:pt>
                      <c:pt idx="228">
                        <c:v>3.5082087502196421E-58</c:v>
                      </c:pt>
                      <c:pt idx="229">
                        <c:v>1.9403354269674228E-61</c:v>
                      </c:pt>
                      <c:pt idx="230">
                        <c:v>8.7863662524762029E-65</c:v>
                      </c:pt>
                      <c:pt idx="231">
                        <c:v>3.2574885322075213E-68</c:v>
                      </c:pt>
                      <c:pt idx="232">
                        <c:v>9.8877526137082323E-72</c:v>
                      </c:pt>
                      <c:pt idx="233">
                        <c:v>2.4572729067826313E-75</c:v>
                      </c:pt>
                      <c:pt idx="234">
                        <c:v>4.9997731055859883E-79</c:v>
                      </c:pt>
                      <c:pt idx="235">
                        <c:v>8.3289125754657634E-83</c:v>
                      </c:pt>
                      <c:pt idx="236">
                        <c:v>1.1359714449280343E-86</c:v>
                      </c:pt>
                      <c:pt idx="237">
                        <c:v>1.2684916981997009E-90</c:v>
                      </c:pt>
                      <c:pt idx="238">
                        <c:v>1.1597087864411201E-94</c:v>
                      </c:pt>
                      <c:pt idx="239">
                        <c:v>8.6806324802251075E-99</c:v>
                      </c:pt>
                      <c:pt idx="240">
                        <c:v>5.3197949765955621E-103</c:v>
                      </c:pt>
                      <c:pt idx="241">
                        <c:v>2.6691902155412765E-107</c:v>
                      </c:pt>
                      <c:pt idx="242">
                        <c:v>1.0964914686654412E-111</c:v>
                      </c:pt>
                      <c:pt idx="243">
                        <c:v>3.6878401935869324E-116</c:v>
                      </c:pt>
                      <c:pt idx="244">
                        <c:v>1.0155002470103775E-120</c:v>
                      </c:pt>
                      <c:pt idx="245">
                        <c:v>2.289439001964621E-125</c:v>
                      </c:pt>
                      <c:pt idx="246">
                        <c:v>4.225900081722456E-130</c:v>
                      </c:pt>
                      <c:pt idx="247">
                        <c:v>6.3863170465586987E-135</c:v>
                      </c:pt>
                      <c:pt idx="248">
                        <c:v>7.9017417128639355E-140</c:v>
                      </c:pt>
                      <c:pt idx="249">
                        <c:v>8.0045383143830175E-145</c:v>
                      </c:pt>
                      <c:pt idx="250">
                        <c:v>6.6388193244677262E-150</c:v>
                      </c:pt>
                      <c:pt idx="251">
                        <c:v>4.5080270656067416E-155</c:v>
                      </c:pt>
                      <c:pt idx="252">
                        <c:v>2.5062436165062775E-160</c:v>
                      </c:pt>
                      <c:pt idx="253">
                        <c:v>1.1407780504538897E-165</c:v>
                      </c:pt>
                      <c:pt idx="254">
                        <c:v>4.2512841403798339E-171</c:v>
                      </c:pt>
                      <c:pt idx="255">
                        <c:v>1.2971201695151824E-176</c:v>
                      </c:pt>
                      <c:pt idx="256">
                        <c:v>3.2402714621360833E-182</c:v>
                      </c:pt>
                      <c:pt idx="257">
                        <c:v>6.6271024261602065E-188</c:v>
                      </c:pt>
                      <c:pt idx="258">
                        <c:v>1.1097038010797695E-193</c:v>
                      </c:pt>
                      <c:pt idx="259">
                        <c:v>1.521358509292271E-199</c:v>
                      </c:pt>
                      <c:pt idx="260">
                        <c:v>1.7076433289683236E-205</c:v>
                      </c:pt>
                      <c:pt idx="261">
                        <c:v>1.5692923852557387E-211</c:v>
                      </c:pt>
                      <c:pt idx="262">
                        <c:v>1.1807329216454436E-217</c:v>
                      </c:pt>
                      <c:pt idx="263">
                        <c:v>7.2734520708817748E-224</c:v>
                      </c:pt>
                      <c:pt idx="264">
                        <c:v>3.668348550766722E-230</c:v>
                      </c:pt>
                      <c:pt idx="265">
                        <c:v>1.5147526110424129E-236</c:v>
                      </c:pt>
                      <c:pt idx="266">
                        <c:v>5.1209900194919763E-243</c:v>
                      </c:pt>
                      <c:pt idx="267">
                        <c:v>1.4174483825226893E-249</c:v>
                      </c:pt>
                      <c:pt idx="268">
                        <c:v>3.2121933565957603E-256</c:v>
                      </c:pt>
                      <c:pt idx="269">
                        <c:v>5.9598758089113683E-263</c:v>
                      </c:pt>
                      <c:pt idx="270">
                        <c:v>9.053444512223512E-270</c:v>
                      </c:pt>
                      <c:pt idx="271">
                        <c:v>1.1259823474166023E-276</c:v>
                      </c:pt>
                      <c:pt idx="272">
                        <c:v>1.1465432009255832E-283</c:v>
                      </c:pt>
                      <c:pt idx="273">
                        <c:v>9.5585137286005246E-291</c:v>
                      </c:pt>
                      <c:pt idx="274">
                        <c:v>6.524262357904238E-298</c:v>
                      </c:pt>
                      <c:pt idx="275">
                        <c:v>3.6459740147567187E-305</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numCache>
                  </c:numRef>
                </c:yVal>
                <c:smooth val="1"/>
                <c:extLst xmlns:c15="http://schemas.microsoft.com/office/drawing/2012/chart">
                  <c:ext xmlns:c16="http://schemas.microsoft.com/office/drawing/2014/chart" uri="{C3380CC4-5D6E-409C-BE32-E72D297353CC}">
                    <c16:uniqueId val="{00000005-33DA-42E6-BA27-9EAFA9C671E6}"/>
                  </c:ext>
                </c:extLst>
              </c15:ser>
            </c15:filteredScatterSeries>
            <c15:filteredScatterSeries>
              <c15:ser>
                <c:idx val="6"/>
                <c:order val="6"/>
                <c:tx>
                  <c:v>ガウス</c:v>
                </c:tx>
                <c:spPr>
                  <a:ln w="28575" cap="rnd">
                    <a:solidFill>
                      <a:schemeClr val="accent1">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xmlns:c15="http://schemas.microsoft.com/office/drawing/2012/chart">
                      <c:ext xmlns:c15="http://schemas.microsoft.com/office/drawing/2012/chart" uri="{02D57815-91ED-43cb-92C2-25804820EDAC}">
                        <c15:formulaRef>
                          <c15:sqref>'[1]N2-25kV-C1s'!$M$5:$M$305</c15:sqref>
                        </c15:formulaRef>
                      </c:ext>
                    </c:extLst>
                    <c:numCache>
                      <c:formatCode>General</c:formatCode>
                      <c:ptCount val="301"/>
                      <c:pt idx="0">
                        <c:v>2.0893077615864511E-19</c:v>
                      </c:pt>
                      <c:pt idx="1">
                        <c:v>3.6841614500436839E-19</c:v>
                      </c:pt>
                      <c:pt idx="2">
                        <c:v>6.476446990105046E-19</c:v>
                      </c:pt>
                      <c:pt idx="3">
                        <c:v>1.1350162136700788E-18</c:v>
                      </c:pt>
                      <c:pt idx="4">
                        <c:v>1.9830775442053362E-18</c:v>
                      </c:pt>
                      <c:pt idx="5">
                        <c:v>3.4542607457692843E-18</c:v>
                      </c:pt>
                      <c:pt idx="6">
                        <c:v>5.9986543563125269E-18</c:v>
                      </c:pt>
                      <c:pt idx="7">
                        <c:v>1.0385835984193628E-17</c:v>
                      </c:pt>
                      <c:pt idx="8">
                        <c:v>1.7927661842552152E-17</c:v>
                      </c:pt>
                      <c:pt idx="9">
                        <c:v>3.0853620792489394E-17</c:v>
                      </c:pt>
                      <c:pt idx="10">
                        <c:v>5.2941308593349452E-17</c:v>
                      </c:pt>
                      <c:pt idx="11">
                        <c:v>9.0572221395820943E-17</c:v>
                      </c:pt>
                      <c:pt idx="12">
                        <c:v>1.5449446689729662E-16</c:v>
                      </c:pt>
                      <c:pt idx="13">
                        <c:v>2.6275689021744381E-16</c:v>
                      </c:pt>
                      <c:pt idx="14">
                        <c:v>4.4557848310405812E-16</c:v>
                      </c:pt>
                      <c:pt idx="15">
                        <c:v>7.5340546779485843E-16</c:v>
                      </c:pt>
                      <c:pt idx="16">
                        <c:v>1.2702032037580926E-15</c:v>
                      </c:pt>
                      <c:pt idx="17">
                        <c:v>2.1353190855990049E-15</c:v>
                      </c:pt>
                      <c:pt idx="18">
                        <c:v>3.5793369032008198E-15</c:v>
                      </c:pt>
                      <c:pt idx="19">
                        <c:v>5.982703119382401E-15</c:v>
                      </c:pt>
                      <c:pt idx="20">
                        <c:v>9.9713054535872715E-15</c:v>
                      </c:pt>
                      <c:pt idx="21">
                        <c:v>1.6571836111475806E-14</c:v>
                      </c:pt>
                      <c:pt idx="22">
                        <c:v>2.7463592232505191E-14</c:v>
                      </c:pt>
                      <c:pt idx="23">
                        <c:v>4.5385374901063024E-14</c:v>
                      </c:pt>
                      <c:pt idx="24">
                        <c:v>7.4791091373010861E-14</c:v>
                      </c:pt>
                      <c:pt idx="25">
                        <c:v>1.2290297933809305E-13</c:v>
                      </c:pt>
                      <c:pt idx="26">
                        <c:v>2.013986778130642E-13</c:v>
                      </c:pt>
                      <c:pt idx="27">
                        <c:v>3.291057845385899E-13</c:v>
                      </c:pt>
                      <c:pt idx="28">
                        <c:v>5.3629326299022709E-13</c:v>
                      </c:pt>
                      <c:pt idx="29">
                        <c:v>8.7148694294328949E-13</c:v>
                      </c:pt>
                      <c:pt idx="30">
                        <c:v>1.4122646152027889E-12</c:v>
                      </c:pt>
                      <c:pt idx="31">
                        <c:v>2.2823112343907768E-12</c:v>
                      </c:pt>
                      <c:pt idx="32">
                        <c:v>3.6783032495808053E-12</c:v>
                      </c:pt>
                      <c:pt idx="33">
                        <c:v>5.9122067011144793E-12</c:v>
                      </c:pt>
                      <c:pt idx="34">
                        <c:v>9.4777388306396157E-12</c:v>
                      </c:pt>
                      <c:pt idx="35">
                        <c:v>1.5154746976992922E-11</c:v>
                      </c:pt>
                      <c:pt idx="36">
                        <c:v>2.4173254005047039E-11</c:v>
                      </c:pt>
                      <c:pt idx="37">
                        <c:v>3.8471888345305353E-11</c:v>
                      </c:pt>
                      <c:pt idx="38">
                        <c:v>6.1106872462921445E-11</c:v>
                      </c:pt>
                      <c:pt idx="39">
                        <c:v>9.6904103693071015E-11</c:v>
                      </c:pt>
                      <c:pt idx="40">
                        <c:v>1.5351016015931246E-10</c:v>
                      </c:pt>
                      <c:pt idx="41">
                        <c:v>2.4311134376960058E-10</c:v>
                      </c:pt>
                      <c:pt idx="42">
                        <c:v>3.8529789030711077E-10</c:v>
                      </c:pt>
                      <c:pt idx="43">
                        <c:v>6.1194088711258534E-10</c:v>
                      </c:pt>
                      <c:pt idx="44">
                        <c:v>9.756943614482197E-10</c:v>
                      </c:pt>
                      <c:pt idx="45">
                        <c:v>1.5651718169427637E-9</c:v>
                      </c:pt>
                      <c:pt idx="46">
                        <c:v>2.5326330635019739E-9</c:v>
                      </c:pt>
                      <c:pt idx="47">
                        <c:v>4.145426269078955E-9</c:v>
                      </c:pt>
                      <c:pt idx="48">
                        <c:v>6.882900206694079E-9</c:v>
                      </c:pt>
                      <c:pt idx="49">
                        <c:v>1.1620652306985089E-8</c:v>
                      </c:pt>
                      <c:pt idx="50">
                        <c:v>1.9982454190146574E-8</c:v>
                      </c:pt>
                      <c:pt idx="51">
                        <c:v>3.501296391358004E-8</c:v>
                      </c:pt>
                      <c:pt idx="52">
                        <c:v>6.2460476363931502E-8</c:v>
                      </c:pt>
                      <c:pt idx="53">
                        <c:v>1.1321070088075737E-7</c:v>
                      </c:pt>
                      <c:pt idx="54">
                        <c:v>2.0787227167177948E-7</c:v>
                      </c:pt>
                      <c:pt idx="55">
                        <c:v>3.8534334307057662E-7</c:v>
                      </c:pt>
                      <c:pt idx="56">
                        <c:v>7.1866222679545889E-7</c:v>
                      </c:pt>
                      <c:pt idx="57">
                        <c:v>1.34402936965122E-6</c:v>
                      </c:pt>
                      <c:pt idx="58">
                        <c:v>2.5133560162145679E-6</c:v>
                      </c:pt>
                      <c:pt idx="59">
                        <c:v>4.6883075499341603E-6</c:v>
                      </c:pt>
                      <c:pt idx="60">
                        <c:v>8.7065873679513326E-6</c:v>
                      </c:pt>
                      <c:pt idx="61">
                        <c:v>1.6072329173875398E-5</c:v>
                      </c:pt>
                      <c:pt idx="62">
                        <c:v>2.9456838063355574E-5</c:v>
                      </c:pt>
                      <c:pt idx="63">
                        <c:v>5.3550965344480216E-5</c:v>
                      </c:pt>
                      <c:pt idx="64">
                        <c:v>9.6497109909651917E-5</c:v>
                      </c:pt>
                      <c:pt idx="65">
                        <c:v>1.7226312554345928E-4</c:v>
                      </c:pt>
                      <c:pt idx="66">
                        <c:v>3.045247736194082E-4</c:v>
                      </c:pt>
                      <c:pt idx="67">
                        <c:v>5.3292876150735479E-4</c:v>
                      </c:pt>
                      <c:pt idx="68">
                        <c:v>9.2305625184341787E-4</c:v>
                      </c:pt>
                      <c:pt idx="69">
                        <c:v>1.5820505658700205E-3</c:v>
                      </c:pt>
                      <c:pt idx="70">
                        <c:v>2.6827792509703701E-3</c:v>
                      </c:pt>
                      <c:pt idx="71">
                        <c:v>4.5006487462936435E-3</c:v>
                      </c:pt>
                      <c:pt idx="72">
                        <c:v>7.4688675876664673E-3</c:v>
                      </c:pt>
                      <c:pt idx="73">
                        <c:v>1.2260151018213667E-2</c:v>
                      </c:pt>
                      <c:pt idx="74">
                        <c:v>1.9905653965576815E-2</c:v>
                      </c:pt>
                      <c:pt idx="75">
                        <c:v>3.196535645524818E-2</c:v>
                      </c:pt>
                      <c:pt idx="76">
                        <c:v>5.0768190313611829E-2</c:v>
                      </c:pt>
                      <c:pt idx="77">
                        <c:v>7.9744773840333877E-2</c:v>
                      </c:pt>
                      <c:pt idx="78">
                        <c:v>0.12388045197565851</c:v>
                      </c:pt>
                      <c:pt idx="79">
                        <c:v>0.19032096719438696</c:v>
                      </c:pt>
                      <c:pt idx="80">
                        <c:v>0.28916680955838331</c:v>
                      </c:pt>
                      <c:pt idx="81">
                        <c:v>0.43449412898997647</c:v>
                      </c:pt>
                      <c:pt idx="82">
                        <c:v>0.64563875982289054</c:v>
                      </c:pt>
                      <c:pt idx="83">
                        <c:v>0.94877386239486283</c:v>
                      </c:pt>
                      <c:pt idx="84">
                        <c:v>1.3787992077629763</c:v>
                      </c:pt>
                      <c:pt idx="85">
                        <c:v>1.9815394871087282</c:v>
                      </c:pt>
                      <c:pt idx="86">
                        <c:v>2.8162187248915238</c:v>
                      </c:pt>
                      <c:pt idx="87">
                        <c:v>3.958137000372222</c:v>
                      </c:pt>
                      <c:pt idx="88">
                        <c:v>5.5014243073964417</c:v>
                      </c:pt>
                      <c:pt idx="89">
                        <c:v>7.5616860042882843</c:v>
                      </c:pt>
                      <c:pt idx="90">
                        <c:v>10.278288258190909</c:v>
                      </c:pt>
                      <c:pt idx="91">
                        <c:v>13.815965643286207</c:v>
                      </c:pt>
                      <c:pt idx="92">
                        <c:v>18.365374316795382</c:v>
                      </c:pt>
                      <c:pt idx="93">
                        <c:v>24.142172705244842</c:v>
                      </c:pt>
                      <c:pt idx="94">
                        <c:v>31.384198564220476</c:v>
                      </c:pt>
                      <c:pt idx="95">
                        <c:v>40.346338250759644</c:v>
                      </c:pt>
                      <c:pt idx="96">
                        <c:v>51.292761759769675</c:v>
                      </c:pt>
                      <c:pt idx="97">
                        <c:v>64.48633365526851</c:v>
                      </c:pt>
                      <c:pt idx="98">
                        <c:v>80.175209379425013</c:v>
                      </c:pt>
                      <c:pt idx="99">
                        <c:v>98.57688684064334</c:v>
                      </c:pt>
                      <c:pt idx="100">
                        <c:v>119.86029657685711</c:v>
                      </c:pt>
                      <c:pt idx="101">
                        <c:v>144.12686584476469</c:v>
                      </c:pt>
                      <c:pt idx="102">
                        <c:v>171.39186339068283</c:v>
                      </c:pt>
                      <c:pt idx="103">
                        <c:v>201.56770025294429</c:v>
                      </c:pt>
                      <c:pt idx="104">
                        <c:v>234.45120518074023</c:v>
                      </c:pt>
                      <c:pt idx="105">
                        <c:v>269.71718982908442</c:v>
                      </c:pt>
                      <c:pt idx="106">
                        <c:v>306.92084798620317</c:v>
                      </c:pt>
                      <c:pt idx="107">
                        <c:v>345.51166952775458</c:v>
                      </c:pt>
                      <c:pt idx="108">
                        <c:v>384.8615539617856</c:v>
                      </c:pt>
                      <c:pt idx="109">
                        <c:v>424.30961157192911</c:v>
                      </c:pt>
                      <c:pt idx="110">
                        <c:v>463.22562835831258</c:v>
                      </c:pt>
                      <c:pt idx="111">
                        <c:v>501.09317504747912</c:v>
                      </c:pt>
                      <c:pt idx="112">
                        <c:v>537.61164289660439</c:v>
                      </c:pt>
                      <c:pt idx="113">
                        <c:v>572.81386084941971</c:v>
                      </c:pt>
                      <c:pt idx="114">
                        <c:v>607.1922265774997</c:v>
                      </c:pt>
                      <c:pt idx="115">
                        <c:v>641.82148946840698</c:v>
                      </c:pt>
                      <c:pt idx="116">
                        <c:v>678.46080741942603</c:v>
                      </c:pt>
                      <c:pt idx="117">
                        <c:v>719.61227337992739</c:v>
                      </c:pt>
                      <c:pt idx="118">
                        <c:v>768.50910430173246</c:v>
                      </c:pt>
                      <c:pt idx="119">
                        <c:v>829.00587266495415</c:v>
                      </c:pt>
                      <c:pt idx="120">
                        <c:v>905.34745737335891</c:v>
                      </c:pt>
                      <c:pt idx="121">
                        <c:v>1001.8043658323545</c:v>
                      </c:pt>
                      <c:pt idx="122">
                        <c:v>1122.1803031285681</c:v>
                      </c:pt>
                      <c:pt idx="123">
                        <c:v>1269.2222630113999</c:v>
                      </c:pt>
                      <c:pt idx="124">
                        <c:v>1443.9908523692407</c:v>
                      </c:pt>
                      <c:pt idx="125">
                        <c:v>1645.2738937327479</c:v>
                      </c:pt>
                      <c:pt idx="126">
                        <c:v>1869.1431325432789</c:v>
                      </c:pt>
                      <c:pt idx="127">
                        <c:v>2108.7557105931123</c:v>
                      </c:pt>
                      <c:pt idx="128">
                        <c:v>2354.4843885564837</c:v>
                      </c:pt>
                      <c:pt idx="129">
                        <c:v>2594.4223375242241</c:v>
                      </c:pt>
                      <c:pt idx="130">
                        <c:v>2815.2534665542785</c:v>
                      </c:pt>
                      <c:pt idx="131">
                        <c:v>3003.4163299666589</c:v>
                      </c:pt>
                      <c:pt idx="132">
                        <c:v>3146.4307865973151</c:v>
                      </c:pt>
                      <c:pt idx="133">
                        <c:v>3234.2148226870227</c:v>
                      </c:pt>
                      <c:pt idx="134">
                        <c:v>3260.2050633344056</c:v>
                      </c:pt>
                      <c:pt idx="135">
                        <c:v>3222.1139332997209</c:v>
                      </c:pt>
                      <c:pt idx="136">
                        <c:v>3122.2074498963798</c:v>
                      </c:pt>
                      <c:pt idx="137">
                        <c:v>2967.0612539182753</c:v>
                      </c:pt>
                      <c:pt idx="138">
                        <c:v>2766.8343652991393</c:v>
                      </c:pt>
                      <c:pt idx="139">
                        <c:v>2534.1739696013237</c:v>
                      </c:pt>
                      <c:pt idx="140">
                        <c:v>2282.9159473244163</c:v>
                      </c:pt>
                      <c:pt idx="141">
                        <c:v>2026.7658479570771</c:v>
                      </c:pt>
                      <c:pt idx="142">
                        <c:v>1778.1318201594836</c:v>
                      </c:pt>
                      <c:pt idx="143">
                        <c:v>1547.2400480186079</c:v>
                      </c:pt>
                      <c:pt idx="144">
                        <c:v>1341.6052231443016</c:v>
                      </c:pt>
                      <c:pt idx="145">
                        <c:v>1165.8665023450662</c:v>
                      </c:pt>
                      <c:pt idx="146">
                        <c:v>1021.9453162788169</c:v>
                      </c:pt>
                      <c:pt idx="147">
                        <c:v>909.44385792231992</c:v>
                      </c:pt>
                      <c:pt idx="148">
                        <c:v>826.18582430619188</c:v>
                      </c:pt>
                      <c:pt idx="149">
                        <c:v>768.80299165291535</c:v>
                      </c:pt>
                      <c:pt idx="150">
                        <c:v>733.28788009354173</c:v>
                      </c:pt>
                      <c:pt idx="151">
                        <c:v>715.45771115141827</c:v>
                      </c:pt>
                      <c:pt idx="152">
                        <c:v>711.30165924821517</c:v>
                      </c:pt>
                      <c:pt idx="153">
                        <c:v>717.20695867867482</c:v>
                      </c:pt>
                      <c:pt idx="154">
                        <c:v>730.07668888170656</c:v>
                      </c:pt>
                      <c:pt idx="155">
                        <c:v>747.36203875426759</c:v>
                      </c:pt>
                      <c:pt idx="156">
                        <c:v>767.03520981009751</c:v>
                      </c:pt>
                      <c:pt idx="157">
                        <c:v>787.5275147130875</c:v>
                      </c:pt>
                      <c:pt idx="158">
                        <c:v>807.6526509851293</c:v>
                      </c:pt>
                      <c:pt idx="159">
                        <c:v>826.52939361651511</c:v>
                      </c:pt>
                      <c:pt idx="160">
                        <c:v>843.5124040033744</c:v>
                      </c:pt>
                      <c:pt idx="161">
                        <c:v>858.13529489441498</c:v>
                      </c:pt>
                      <c:pt idx="162">
                        <c:v>870.06683239095628</c:v>
                      </c:pt>
                      <c:pt idx="163">
                        <c:v>879.07915699838668</c:v>
                      </c:pt>
                      <c:pt idx="164">
                        <c:v>885.0259297782618</c:v>
                      </c:pt>
                      <c:pt idx="165">
                        <c:v>887.82805147212309</c:v>
                      </c:pt>
                      <c:pt idx="166">
                        <c:v>887.46477401106506</c:v>
                      </c:pt>
                      <c:pt idx="167">
                        <c:v>883.96839843519672</c:v>
                      </c:pt>
                      <c:pt idx="168">
                        <c:v>877.42117748189128</c:v>
                      </c:pt>
                      <c:pt idx="169">
                        <c:v>867.95342684615969</c:v>
                      </c:pt>
                      <c:pt idx="170">
                        <c:v>855.7421570858404</c:v>
                      </c:pt>
                      <c:pt idx="171">
                        <c:v>841.00976044376023</c:v>
                      </c:pt>
                      <c:pt idx="172">
                        <c:v>824.02243266419134</c:v>
                      </c:pt>
                      <c:pt idx="173">
                        <c:v>805.08809556608662</c:v>
                      </c:pt>
                      <c:pt idx="174">
                        <c:v>784.55362948892696</c:v>
                      </c:pt>
                      <c:pt idx="175">
                        <c:v>762.80124218834499</c:v>
                      </c:pt>
                      <c:pt idx="176">
                        <c:v>740.24380650893499</c:v>
                      </c:pt>
                      <c:pt idx="177">
                        <c:v>717.3190052284956</c:v>
                      </c:pt>
                      <c:pt idx="178">
                        <c:v>694.48213978417334</c:v>
                      </c:pt>
                      <c:pt idx="179">
                        <c:v>672.19751984219795</c:v>
                      </c:pt>
                      <c:pt idx="180">
                        <c:v>650.92862935879327</c:v>
                      </c:pt>
                      <c:pt idx="181">
                        <c:v>631.12876511129753</c:v>
                      </c:pt>
                      <c:pt idx="182">
                        <c:v>613.24073558162286</c:v>
                      </c:pt>
                      <c:pt idx="183">
                        <c:v>597.73730498511463</c:v>
                      </c:pt>
                      <c:pt idx="184">
                        <c:v>585.28121812725556</c:v>
                      </c:pt>
                      <c:pt idx="185">
                        <c:v>577.09963153520732</c:v>
                      </c:pt>
                      <c:pt idx="186">
                        <c:v>575.44881230666988</c:v>
                      </c:pt>
                      <c:pt idx="187">
                        <c:v>583.4261028816677</c:v>
                      </c:pt>
                      <c:pt idx="188">
                        <c:v>602.98663165137043</c:v>
                      </c:pt>
                      <c:pt idx="189">
                        <c:v>631.41205925501185</c:v>
                      </c:pt>
                      <c:pt idx="190">
                        <c:v>659.6145291889419</c:v>
                      </c:pt>
                      <c:pt idx="191">
                        <c:v>676.20989934039073</c:v>
                      </c:pt>
                      <c:pt idx="192">
                        <c:v>675.62116160183552</c:v>
                      </c:pt>
                      <c:pt idx="193">
                        <c:v>662.37004707113658</c:v>
                      </c:pt>
                      <c:pt idx="194">
                        <c:v>646.8161688845546</c:v>
                      </c:pt>
                      <c:pt idx="195">
                        <c:v>637.08370045514516</c:v>
                      </c:pt>
                      <c:pt idx="196">
                        <c:v>635.01690829336621</c:v>
                      </c:pt>
                      <c:pt idx="197">
                        <c:v>637.90289235300293</c:v>
                      </c:pt>
                      <c:pt idx="198">
                        <c:v>642.02665507435154</c:v>
                      </c:pt>
                      <c:pt idx="199">
                        <c:v>644.67448291539654</c:v>
                      </c:pt>
                      <c:pt idx="200">
                        <c:v>644.33749818151443</c:v>
                      </c:pt>
                      <c:pt idx="201">
                        <c:v>640.25710521835026</c:v>
                      </c:pt>
                      <c:pt idx="202">
                        <c:v>632.05466756630256</c:v>
                      </c:pt>
                      <c:pt idx="203">
                        <c:v>619.56909843357903</c:v>
                      </c:pt>
                      <c:pt idx="204">
                        <c:v>602.80736259131459</c:v>
                      </c:pt>
                      <c:pt idx="205">
                        <c:v>581.92920995043585</c:v>
                      </c:pt>
                      <c:pt idx="206">
                        <c:v>557.23497015536316</c:v>
                      </c:pt>
                      <c:pt idx="207">
                        <c:v>529.14868610393182</c:v>
                      </c:pt>
                      <c:pt idx="208">
                        <c:v>498.19606760679881</c:v>
                      </c:pt>
                      <c:pt idx="209">
                        <c:v>464.97848689868312</c:v>
                      </c:pt>
                      <c:pt idx="210">
                        <c:v>430.14466087726726</c:v>
                      </c:pt>
                      <c:pt idx="211">
                        <c:v>394.36175874233226</c:v>
                      </c:pt>
                      <c:pt idx="212">
                        <c:v>358.28760989197087</c:v>
                      </c:pt>
                      <c:pt idx="213">
                        <c:v>322.54550062670836</c:v>
                      </c:pt>
                      <c:pt idx="214">
                        <c:v>287.70276506273404</c:v>
                      </c:pt>
                      <c:pt idx="215">
                        <c:v>254.25402655151277</c:v>
                      </c:pt>
                      <c:pt idx="216">
                        <c:v>222.60956518675602</c:v>
                      </c:pt>
                      <c:pt idx="217">
                        <c:v>193.08890883671074</c:v>
                      </c:pt>
                      <c:pt idx="218">
                        <c:v>165.91940021826591</c:v>
                      </c:pt>
                      <c:pt idx="219">
                        <c:v>141.23920523373232</c:v>
                      </c:pt>
                      <c:pt idx="220">
                        <c:v>119.10401455617368</c:v>
                      </c:pt>
                      <c:pt idx="221">
                        <c:v>99.496559059078976</c:v>
                      </c:pt>
                      <c:pt idx="222">
                        <c:v>82.338009598694029</c:v>
                      </c:pt>
                      <c:pt idx="223">
                        <c:v>67.500355189999425</c:v>
                      </c:pt>
                      <c:pt idx="224">
                        <c:v>54.818937707124263</c:v>
                      </c:pt>
                      <c:pt idx="225">
                        <c:v>44.104449528790276</c:v>
                      </c:pt>
                      <c:pt idx="226">
                        <c:v>35.153855488691974</c:v>
                      </c:pt>
                      <c:pt idx="227">
                        <c:v>27.759865217091015</c:v>
                      </c:pt>
                      <c:pt idx="228">
                        <c:v>21.718741794405844</c:v>
                      </c:pt>
                      <c:pt idx="229">
                        <c:v>16.836376074809699</c:v>
                      </c:pt>
                      <c:pt idx="230">
                        <c:v>12.932675231795566</c:v>
                      </c:pt>
                      <c:pt idx="231">
                        <c:v>9.844404851737945</c:v>
                      </c:pt>
                      <c:pt idx="232">
                        <c:v>7.4266853810437405</c:v>
                      </c:pt>
                      <c:pt idx="233">
                        <c:v>5.5533777212723239</c:v>
                      </c:pt>
                      <c:pt idx="234">
                        <c:v>4.1166029830060538</c:v>
                      </c:pt>
                      <c:pt idx="235">
                        <c:v>3.0256327049612679</c:v>
                      </c:pt>
                      <c:pt idx="236">
                        <c:v>2.2053634893967899</c:v>
                      </c:pt>
                      <c:pt idx="237">
                        <c:v>1.5945591005118751</c:v>
                      </c:pt>
                      <c:pt idx="238">
                        <c:v>1.1440081311463151</c:v>
                      </c:pt>
                      <c:pt idx="239">
                        <c:v>0.81471002826805017</c:v>
                      </c:pt>
                      <c:pt idx="240">
                        <c:v>0.57616928895106689</c:v>
                      </c:pt>
                      <c:pt idx="241">
                        <c:v>0.40484876700976419</c:v>
                      </c:pt>
                      <c:pt idx="242">
                        <c:v>0.28280920240195734</c:v>
                      </c:pt>
                      <c:pt idx="243">
                        <c:v>0.19654355779371172</c:v>
                      </c:pt>
                      <c:pt idx="244">
                        <c:v>0.13600127284018038</c:v>
                      </c:pt>
                      <c:pt idx="245">
                        <c:v>9.3788549731232476E-2</c:v>
                      </c:pt>
                      <c:pt idx="246">
                        <c:v>6.4525507718189906E-2</c:v>
                      </c:pt>
                      <c:pt idx="247">
                        <c:v>4.4338677434366675E-2</c:v>
                      </c:pt>
                      <c:pt idx="248">
                        <c:v>3.0467067873291849E-2</c:v>
                      </c:pt>
                      <c:pt idx="249">
                        <c:v>2.0961239254861944E-2</c:v>
                      </c:pt>
                      <c:pt idx="250">
                        <c:v>1.4456882291591569E-2</c:v>
                      </c:pt>
                      <c:pt idx="251">
                        <c:v>1.0006895057497585E-2</c:v>
                      </c:pt>
                      <c:pt idx="252">
                        <c:v>6.9585409049992206E-3</c:v>
                      </c:pt>
                      <c:pt idx="253">
                        <c:v>4.864749093744839E-3</c:v>
                      </c:pt>
                      <c:pt idx="254">
                        <c:v>3.4208549270572453E-3</c:v>
                      </c:pt>
                      <c:pt idx="255">
                        <c:v>2.4200050922898852E-3</c:v>
                      </c:pt>
                      <c:pt idx="256">
                        <c:v>1.722060255211904E-3</c:v>
                      </c:pt>
                      <c:pt idx="257">
                        <c:v>1.2321250354282646E-3</c:v>
                      </c:pt>
                      <c:pt idx="258">
                        <c:v>8.8585727821473585E-4</c:v>
                      </c:pt>
                      <c:pt idx="259">
                        <c:v>6.3949422638135604E-4</c:v>
                      </c:pt>
                      <c:pt idx="260">
                        <c:v>4.6312463590899927E-4</c:v>
                      </c:pt>
                      <c:pt idx="261">
                        <c:v>3.36172493023589E-4</c:v>
                      </c:pt>
                      <c:pt idx="262">
                        <c:v>2.4437454022460388E-4</c:v>
                      </c:pt>
                      <c:pt idx="263">
                        <c:v>1.7775950113208561E-4</c:v>
                      </c:pt>
                      <c:pt idx="264">
                        <c:v>1.2929530055014093E-4</c:v>
                      </c:pt>
                      <c:pt idx="265">
                        <c:v>9.3980164176128114E-5</c:v>
                      </c:pt>
                      <c:pt idx="266">
                        <c:v>6.8228294932494508E-5</c:v>
                      </c:pt>
                      <c:pt idx="267">
                        <c:v>4.9451283599581859E-5</c:v>
                      </c:pt>
                      <c:pt idx="268">
                        <c:v>3.57700869420368E-5</c:v>
                      </c:pt>
                      <c:pt idx="269">
                        <c:v>2.5814679092433014E-5</c:v>
                      </c:pt>
                      <c:pt idx="270">
                        <c:v>1.8583109271181443E-5</c:v>
                      </c:pt>
                      <c:pt idx="271">
                        <c:v>1.3341259800489503E-5</c:v>
                      </c:pt>
                      <c:pt idx="272">
                        <c:v>9.5508349502464883E-6</c:v>
                      </c:pt>
                      <c:pt idx="273">
                        <c:v>6.8171836514208947E-6</c:v>
                      </c:pt>
                      <c:pt idx="274">
                        <c:v>4.8512304352030209E-6</c:v>
                      </c:pt>
                      <c:pt idx="275">
                        <c:v>3.4415553191321448E-6</c:v>
                      </c:pt>
                      <c:pt idx="276">
                        <c:v>2.433844700736442E-6</c:v>
                      </c:pt>
                      <c:pt idx="277">
                        <c:v>1.7157366471824179E-6</c:v>
                      </c:pt>
                      <c:pt idx="278">
                        <c:v>1.2056362628611417E-6</c:v>
                      </c:pt>
                      <c:pt idx="279">
                        <c:v>8.4446381554070915E-7</c:v>
                      </c:pt>
                      <c:pt idx="280">
                        <c:v>5.8957381701570244E-7</c:v>
                      </c:pt>
                      <c:pt idx="281">
                        <c:v>4.1028220263719042E-7</c:v>
                      </c:pt>
                      <c:pt idx="282">
                        <c:v>2.8458411757700639E-7</c:v>
                      </c:pt>
                      <c:pt idx="283">
                        <c:v>1.9675199961581922E-7</c:v>
                      </c:pt>
                      <c:pt idx="284">
                        <c:v>1.3558318817275189E-7</c:v>
                      </c:pt>
                      <c:pt idx="285">
                        <c:v>9.3125555048086759E-8</c:v>
                      </c:pt>
                      <c:pt idx="286">
                        <c:v>6.3753900478163821E-8</c:v>
                      </c:pt>
                      <c:pt idx="287">
                        <c:v>4.3502906245378423E-8</c:v>
                      </c:pt>
                      <c:pt idx="288">
                        <c:v>2.958709847565658E-8</c:v>
                      </c:pt>
                      <c:pt idx="289">
                        <c:v>2.0056640858189705E-8</c:v>
                      </c:pt>
                      <c:pt idx="290">
                        <c:v>1.3551425135633063E-8</c:v>
                      </c:pt>
                      <c:pt idx="291">
                        <c:v>9.1260327460551093E-9</c:v>
                      </c:pt>
                      <c:pt idx="292">
                        <c:v>6.1256017598091281E-9</c:v>
                      </c:pt>
                      <c:pt idx="293">
                        <c:v>4.0981197346719047E-9</c:v>
                      </c:pt>
                      <c:pt idx="294">
                        <c:v>2.7326826016107412E-9</c:v>
                      </c:pt>
                      <c:pt idx="295">
                        <c:v>1.8161928689848226E-9</c:v>
                      </c:pt>
                      <c:pt idx="296">
                        <c:v>1.2031023261651778E-9</c:v>
                      </c:pt>
                      <c:pt idx="297">
                        <c:v>7.9434767328555562E-10</c:v>
                      </c:pt>
                      <c:pt idx="298">
                        <c:v>5.2274009964285467E-10</c:v>
                      </c:pt>
                      <c:pt idx="299">
                        <c:v>3.4286868878907896E-10</c:v>
                      </c:pt>
                      <c:pt idx="300">
                        <c:v>2.2414877975925236E-10</c:v>
                      </c:pt>
                    </c:numCache>
                  </c:numRef>
                </c:yVal>
                <c:smooth val="1"/>
                <c:extLst xmlns:c15="http://schemas.microsoft.com/office/drawing/2012/chart">
                  <c:ext xmlns:c16="http://schemas.microsoft.com/office/drawing/2014/chart" uri="{C3380CC4-5D6E-409C-BE32-E72D297353CC}">
                    <c16:uniqueId val="{00000006-33DA-42E6-BA27-9EAFA9C671E6}"/>
                  </c:ext>
                </c:extLst>
              </c15:ser>
            </c15:filteredScatterSeries>
            <c15:filteredScatterSeries>
              <c15:ser>
                <c:idx val="7"/>
                <c:order val="7"/>
                <c:tx>
                  <c:v>C-C</c:v>
                </c:tx>
                <c:spPr>
                  <a:ln w="28575"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'[1]N2-25kV-C1s'!$C$5:$C$305</c15:sqref>
                        </c15:formulaRef>
                      </c:ext>
                    </c:extLst>
                    <c:numCache>
                      <c:formatCode>General</c:formatCode>
                      <c:ptCount val="301"/>
                      <c:pt idx="0">
                        <c:v>305</c:v>
                      </c:pt>
                      <c:pt idx="1">
                        <c:v>304.89999999999998</c:v>
                      </c:pt>
                      <c:pt idx="2">
                        <c:v>304.8</c:v>
                      </c:pt>
                      <c:pt idx="3">
                        <c:v>304.7</c:v>
                      </c:pt>
                      <c:pt idx="4">
                        <c:v>304.60000000000002</c:v>
                      </c:pt>
                      <c:pt idx="5">
                        <c:v>304.5</c:v>
                      </c:pt>
                      <c:pt idx="6">
                        <c:v>304.39999999999998</c:v>
                      </c:pt>
                      <c:pt idx="7">
                        <c:v>304.3</c:v>
                      </c:pt>
                      <c:pt idx="8">
                        <c:v>304.2</c:v>
                      </c:pt>
                      <c:pt idx="9">
                        <c:v>304.10000000000002</c:v>
                      </c:pt>
                      <c:pt idx="10">
                        <c:v>304</c:v>
                      </c:pt>
                      <c:pt idx="11">
                        <c:v>303.89999999999998</c:v>
                      </c:pt>
                      <c:pt idx="12">
                        <c:v>303.8</c:v>
                      </c:pt>
                      <c:pt idx="13">
                        <c:v>303.7</c:v>
                      </c:pt>
                      <c:pt idx="14">
                        <c:v>303.60000000000002</c:v>
                      </c:pt>
                      <c:pt idx="15">
                        <c:v>303.5</c:v>
                      </c:pt>
                      <c:pt idx="16">
                        <c:v>303.39999999999998</c:v>
                      </c:pt>
                      <c:pt idx="17">
                        <c:v>303.3</c:v>
                      </c:pt>
                      <c:pt idx="18">
                        <c:v>303.2</c:v>
                      </c:pt>
                      <c:pt idx="19">
                        <c:v>303.10000000000002</c:v>
                      </c:pt>
                      <c:pt idx="20">
                        <c:v>303</c:v>
                      </c:pt>
                      <c:pt idx="21">
                        <c:v>302.89999999999998</c:v>
                      </c:pt>
                      <c:pt idx="22">
                        <c:v>302.8</c:v>
                      </c:pt>
                      <c:pt idx="23">
                        <c:v>302.7</c:v>
                      </c:pt>
                      <c:pt idx="24">
                        <c:v>302.60000000000002</c:v>
                      </c:pt>
                      <c:pt idx="25">
                        <c:v>302.5</c:v>
                      </c:pt>
                      <c:pt idx="26">
                        <c:v>302.39999999999998</c:v>
                      </c:pt>
                      <c:pt idx="27">
                        <c:v>302.3</c:v>
                      </c:pt>
                      <c:pt idx="28">
                        <c:v>302.2</c:v>
                      </c:pt>
                      <c:pt idx="29">
                        <c:v>302.10000000000002</c:v>
                      </c:pt>
                      <c:pt idx="30">
                        <c:v>302</c:v>
                      </c:pt>
                      <c:pt idx="31">
                        <c:v>301.89999999999998</c:v>
                      </c:pt>
                      <c:pt idx="32">
                        <c:v>301.8</c:v>
                      </c:pt>
                      <c:pt idx="33">
                        <c:v>301.7</c:v>
                      </c:pt>
                      <c:pt idx="34">
                        <c:v>301.60000000000002</c:v>
                      </c:pt>
                      <c:pt idx="35">
                        <c:v>301.5</c:v>
                      </c:pt>
                      <c:pt idx="36">
                        <c:v>301.39999999999998</c:v>
                      </c:pt>
                      <c:pt idx="37">
                        <c:v>301.3</c:v>
                      </c:pt>
                      <c:pt idx="38">
                        <c:v>301.2</c:v>
                      </c:pt>
                      <c:pt idx="39">
                        <c:v>301.10000000000002</c:v>
                      </c:pt>
                      <c:pt idx="40">
                        <c:v>301</c:v>
                      </c:pt>
                      <c:pt idx="41">
                        <c:v>300.89999999999998</c:v>
                      </c:pt>
                      <c:pt idx="42">
                        <c:v>300.8</c:v>
                      </c:pt>
                      <c:pt idx="43">
                        <c:v>300.7</c:v>
                      </c:pt>
                      <c:pt idx="44">
                        <c:v>300.60000000000002</c:v>
                      </c:pt>
                      <c:pt idx="45">
                        <c:v>300.5</c:v>
                      </c:pt>
                      <c:pt idx="46">
                        <c:v>300.39999999999998</c:v>
                      </c:pt>
                      <c:pt idx="47">
                        <c:v>300.3</c:v>
                      </c:pt>
                      <c:pt idx="48">
                        <c:v>300.2</c:v>
                      </c:pt>
                      <c:pt idx="49">
                        <c:v>300.10000000000002</c:v>
                      </c:pt>
                      <c:pt idx="50">
                        <c:v>300</c:v>
                      </c:pt>
                      <c:pt idx="51">
                        <c:v>299.89999999999998</c:v>
                      </c:pt>
                      <c:pt idx="52">
                        <c:v>299.8</c:v>
                      </c:pt>
                      <c:pt idx="53">
                        <c:v>299.7</c:v>
                      </c:pt>
                      <c:pt idx="54">
                        <c:v>299.60000000000002</c:v>
                      </c:pt>
                      <c:pt idx="55">
                        <c:v>299.5</c:v>
                      </c:pt>
                      <c:pt idx="56">
                        <c:v>299.39999999999998</c:v>
                      </c:pt>
                      <c:pt idx="57">
                        <c:v>299.3</c:v>
                      </c:pt>
                      <c:pt idx="58">
                        <c:v>299.2</c:v>
                      </c:pt>
                      <c:pt idx="59">
                        <c:v>299.10000000000002</c:v>
                      </c:pt>
                      <c:pt idx="60">
                        <c:v>299</c:v>
                      </c:pt>
                      <c:pt idx="61">
                        <c:v>298.89999999999998</c:v>
                      </c:pt>
                      <c:pt idx="62">
                        <c:v>298.8</c:v>
                      </c:pt>
                      <c:pt idx="63">
                        <c:v>298.7</c:v>
                      </c:pt>
                      <c:pt idx="64">
                        <c:v>298.60000000000002</c:v>
                      </c:pt>
                      <c:pt idx="65">
                        <c:v>298.5</c:v>
                      </c:pt>
                      <c:pt idx="66">
                        <c:v>298.39999999999998</c:v>
                      </c:pt>
                      <c:pt idx="67">
                        <c:v>298.3</c:v>
                      </c:pt>
                      <c:pt idx="68">
                        <c:v>298.2</c:v>
                      </c:pt>
                      <c:pt idx="69">
                        <c:v>298.10000000000002</c:v>
                      </c:pt>
                      <c:pt idx="70">
                        <c:v>298</c:v>
                      </c:pt>
                      <c:pt idx="71">
                        <c:v>297.89999999999998</c:v>
                      </c:pt>
                      <c:pt idx="72">
                        <c:v>297.8</c:v>
                      </c:pt>
                      <c:pt idx="73">
                        <c:v>297.7</c:v>
                      </c:pt>
                      <c:pt idx="74">
                        <c:v>297.60000000000002</c:v>
                      </c:pt>
                      <c:pt idx="75">
                        <c:v>297.5</c:v>
                      </c:pt>
                      <c:pt idx="76">
                        <c:v>297.39999999999998</c:v>
                      </c:pt>
                      <c:pt idx="77">
                        <c:v>297.3</c:v>
                      </c:pt>
                      <c:pt idx="78">
                        <c:v>297.2</c:v>
                      </c:pt>
                      <c:pt idx="79">
                        <c:v>297.10000000000002</c:v>
                      </c:pt>
                      <c:pt idx="80">
                        <c:v>297</c:v>
                      </c:pt>
                      <c:pt idx="81">
                        <c:v>296.89999999999998</c:v>
                      </c:pt>
                      <c:pt idx="82">
                        <c:v>296.8</c:v>
                      </c:pt>
                      <c:pt idx="83">
                        <c:v>296.7</c:v>
                      </c:pt>
                      <c:pt idx="84">
                        <c:v>296.60000000000002</c:v>
                      </c:pt>
                      <c:pt idx="85">
                        <c:v>296.5</c:v>
                      </c:pt>
                      <c:pt idx="86">
                        <c:v>296.39999999999998</c:v>
                      </c:pt>
                      <c:pt idx="87">
                        <c:v>296.3</c:v>
                      </c:pt>
                      <c:pt idx="88">
                        <c:v>296.2</c:v>
                      </c:pt>
                      <c:pt idx="89">
                        <c:v>296.10000000000002</c:v>
                      </c:pt>
                      <c:pt idx="90">
                        <c:v>296</c:v>
                      </c:pt>
                      <c:pt idx="91">
                        <c:v>295.89999999999998</c:v>
                      </c:pt>
                      <c:pt idx="92">
                        <c:v>295.8</c:v>
                      </c:pt>
                      <c:pt idx="93">
                        <c:v>295.7</c:v>
                      </c:pt>
                      <c:pt idx="94">
                        <c:v>295.60000000000002</c:v>
                      </c:pt>
                      <c:pt idx="95">
                        <c:v>295.5</c:v>
                      </c:pt>
                      <c:pt idx="96">
                        <c:v>295.39999999999998</c:v>
                      </c:pt>
                      <c:pt idx="97">
                        <c:v>295.3</c:v>
                      </c:pt>
                      <c:pt idx="98">
                        <c:v>295.2</c:v>
                      </c:pt>
                      <c:pt idx="99">
                        <c:v>295.10000000000002</c:v>
                      </c:pt>
                      <c:pt idx="100">
                        <c:v>295</c:v>
                      </c:pt>
                      <c:pt idx="101">
                        <c:v>294.89999999999998</c:v>
                      </c:pt>
                      <c:pt idx="102">
                        <c:v>294.8</c:v>
                      </c:pt>
                      <c:pt idx="103">
                        <c:v>294.7</c:v>
                      </c:pt>
                      <c:pt idx="104">
                        <c:v>294.60000000000002</c:v>
                      </c:pt>
                      <c:pt idx="105">
                        <c:v>294.5</c:v>
                      </c:pt>
                      <c:pt idx="106">
                        <c:v>294.39999999999998</c:v>
                      </c:pt>
                      <c:pt idx="107">
                        <c:v>294.3</c:v>
                      </c:pt>
                      <c:pt idx="108">
                        <c:v>294.2</c:v>
                      </c:pt>
                      <c:pt idx="109">
                        <c:v>294.10000000000002</c:v>
                      </c:pt>
                      <c:pt idx="110">
                        <c:v>294</c:v>
                      </c:pt>
                      <c:pt idx="111">
                        <c:v>293.89999999999998</c:v>
                      </c:pt>
                      <c:pt idx="112">
                        <c:v>293.8</c:v>
                      </c:pt>
                      <c:pt idx="113">
                        <c:v>293.7</c:v>
                      </c:pt>
                      <c:pt idx="114">
                        <c:v>293.60000000000002</c:v>
                      </c:pt>
                      <c:pt idx="115">
                        <c:v>293.5</c:v>
                      </c:pt>
                      <c:pt idx="116">
                        <c:v>293.39999999999998</c:v>
                      </c:pt>
                      <c:pt idx="117">
                        <c:v>293.3</c:v>
                      </c:pt>
                      <c:pt idx="118">
                        <c:v>293.2</c:v>
                      </c:pt>
                      <c:pt idx="119">
                        <c:v>293.10000000000002</c:v>
                      </c:pt>
                      <c:pt idx="120">
                        <c:v>293</c:v>
                      </c:pt>
                      <c:pt idx="121">
                        <c:v>292.89999999999998</c:v>
                      </c:pt>
                      <c:pt idx="122">
                        <c:v>292.8</c:v>
                      </c:pt>
                      <c:pt idx="123">
                        <c:v>292.7</c:v>
                      </c:pt>
                      <c:pt idx="124">
                        <c:v>292.60000000000002</c:v>
                      </c:pt>
                      <c:pt idx="125">
                        <c:v>292.5</c:v>
                      </c:pt>
                      <c:pt idx="126">
                        <c:v>292.39999999999998</c:v>
                      </c:pt>
                      <c:pt idx="127">
                        <c:v>292.3</c:v>
                      </c:pt>
                      <c:pt idx="128">
                        <c:v>292.2</c:v>
                      </c:pt>
                      <c:pt idx="129">
                        <c:v>292.10000000000002</c:v>
                      </c:pt>
                      <c:pt idx="130">
                        <c:v>292</c:v>
                      </c:pt>
                      <c:pt idx="131">
                        <c:v>291.89999999999998</c:v>
                      </c:pt>
                      <c:pt idx="132">
                        <c:v>291.8</c:v>
                      </c:pt>
                      <c:pt idx="133">
                        <c:v>291.7</c:v>
                      </c:pt>
                      <c:pt idx="134">
                        <c:v>291.60000000000002</c:v>
                      </c:pt>
                      <c:pt idx="135">
                        <c:v>291.5</c:v>
                      </c:pt>
                      <c:pt idx="136">
                        <c:v>291.39999999999998</c:v>
                      </c:pt>
                      <c:pt idx="137">
                        <c:v>291.3</c:v>
                      </c:pt>
                      <c:pt idx="138">
                        <c:v>291.2</c:v>
                      </c:pt>
                      <c:pt idx="139">
                        <c:v>291.10000000000002</c:v>
                      </c:pt>
                      <c:pt idx="140">
                        <c:v>291</c:v>
                      </c:pt>
                      <c:pt idx="141">
                        <c:v>290.89999999999998</c:v>
                      </c:pt>
                      <c:pt idx="142">
                        <c:v>290.8</c:v>
                      </c:pt>
                      <c:pt idx="143">
                        <c:v>290.7</c:v>
                      </c:pt>
                      <c:pt idx="144">
                        <c:v>290.60000000000002</c:v>
                      </c:pt>
                      <c:pt idx="145">
                        <c:v>290.5</c:v>
                      </c:pt>
                      <c:pt idx="146">
                        <c:v>290.39999999999998</c:v>
                      </c:pt>
                      <c:pt idx="147">
                        <c:v>290.3</c:v>
                      </c:pt>
                      <c:pt idx="148">
                        <c:v>290.2</c:v>
                      </c:pt>
                      <c:pt idx="149">
                        <c:v>290.10000000000002</c:v>
                      </c:pt>
                      <c:pt idx="150">
                        <c:v>290</c:v>
                      </c:pt>
                      <c:pt idx="151">
                        <c:v>289.89999999999998</c:v>
                      </c:pt>
                      <c:pt idx="152">
                        <c:v>289.8</c:v>
                      </c:pt>
                      <c:pt idx="153">
                        <c:v>289.7</c:v>
                      </c:pt>
                      <c:pt idx="154">
                        <c:v>289.60000000000002</c:v>
                      </c:pt>
                      <c:pt idx="155">
                        <c:v>289.5</c:v>
                      </c:pt>
                      <c:pt idx="156">
                        <c:v>289.39999999999998</c:v>
                      </c:pt>
                      <c:pt idx="157">
                        <c:v>289.3</c:v>
                      </c:pt>
                      <c:pt idx="158">
                        <c:v>289.2</c:v>
                      </c:pt>
                      <c:pt idx="159">
                        <c:v>289.10000000000002</c:v>
                      </c:pt>
                      <c:pt idx="160">
                        <c:v>289</c:v>
                      </c:pt>
                      <c:pt idx="161">
                        <c:v>288.89999999999998</c:v>
                      </c:pt>
                      <c:pt idx="162">
                        <c:v>288.8</c:v>
                      </c:pt>
                      <c:pt idx="163">
                        <c:v>288.7</c:v>
                      </c:pt>
                      <c:pt idx="164">
                        <c:v>288.60000000000002</c:v>
                      </c:pt>
                      <c:pt idx="165">
                        <c:v>288.5</c:v>
                      </c:pt>
                      <c:pt idx="166">
                        <c:v>288.39999999999998</c:v>
                      </c:pt>
                      <c:pt idx="167">
                        <c:v>288.3</c:v>
                      </c:pt>
                      <c:pt idx="168">
                        <c:v>288.2</c:v>
                      </c:pt>
                      <c:pt idx="169">
                        <c:v>288.10000000000002</c:v>
                      </c:pt>
                      <c:pt idx="170">
                        <c:v>288</c:v>
                      </c:pt>
                      <c:pt idx="171">
                        <c:v>287.89999999999998</c:v>
                      </c:pt>
                      <c:pt idx="172">
                        <c:v>287.8</c:v>
                      </c:pt>
                      <c:pt idx="173">
                        <c:v>287.7</c:v>
                      </c:pt>
                      <c:pt idx="174">
                        <c:v>287.60000000000002</c:v>
                      </c:pt>
                      <c:pt idx="175">
                        <c:v>287.5</c:v>
                      </c:pt>
                      <c:pt idx="176">
                        <c:v>287.39999999999998</c:v>
                      </c:pt>
                      <c:pt idx="177">
                        <c:v>287.3</c:v>
                      </c:pt>
                      <c:pt idx="178">
                        <c:v>287.2</c:v>
                      </c:pt>
                      <c:pt idx="179">
                        <c:v>287.10000000000002</c:v>
                      </c:pt>
                      <c:pt idx="180">
                        <c:v>287</c:v>
                      </c:pt>
                      <c:pt idx="181">
                        <c:v>286.89999999999998</c:v>
                      </c:pt>
                      <c:pt idx="182">
                        <c:v>286.8</c:v>
                      </c:pt>
                      <c:pt idx="183">
                        <c:v>286.7</c:v>
                      </c:pt>
                      <c:pt idx="184">
                        <c:v>286.60000000000002</c:v>
                      </c:pt>
                      <c:pt idx="185">
                        <c:v>286.5</c:v>
                      </c:pt>
                      <c:pt idx="186">
                        <c:v>286.39999999999998</c:v>
                      </c:pt>
                      <c:pt idx="187">
                        <c:v>286.3</c:v>
                      </c:pt>
                      <c:pt idx="188">
                        <c:v>286.2</c:v>
                      </c:pt>
                      <c:pt idx="189">
                        <c:v>286.10000000000002</c:v>
                      </c:pt>
                      <c:pt idx="190">
                        <c:v>286</c:v>
                      </c:pt>
                      <c:pt idx="191">
                        <c:v>285.89999999999998</c:v>
                      </c:pt>
                      <c:pt idx="192">
                        <c:v>285.8</c:v>
                      </c:pt>
                      <c:pt idx="193">
                        <c:v>285.7</c:v>
                      </c:pt>
                      <c:pt idx="194">
                        <c:v>285.60000000000002</c:v>
                      </c:pt>
                      <c:pt idx="195">
                        <c:v>285.5</c:v>
                      </c:pt>
                      <c:pt idx="196">
                        <c:v>285.39999999999998</c:v>
                      </c:pt>
                      <c:pt idx="197">
                        <c:v>285.3</c:v>
                      </c:pt>
                      <c:pt idx="198">
                        <c:v>285.2</c:v>
                      </c:pt>
                      <c:pt idx="199">
                        <c:v>285.10000000000002</c:v>
                      </c:pt>
                      <c:pt idx="200">
                        <c:v>285</c:v>
                      </c:pt>
                      <c:pt idx="201">
                        <c:v>284.89999999999998</c:v>
                      </c:pt>
                      <c:pt idx="202">
                        <c:v>284.8</c:v>
                      </c:pt>
                      <c:pt idx="203">
                        <c:v>284.7</c:v>
                      </c:pt>
                      <c:pt idx="204">
                        <c:v>284.60000000000002</c:v>
                      </c:pt>
                      <c:pt idx="205">
                        <c:v>284.5</c:v>
                      </c:pt>
                      <c:pt idx="206">
                        <c:v>284.39999999999998</c:v>
                      </c:pt>
                      <c:pt idx="207">
                        <c:v>284.3</c:v>
                      </c:pt>
                      <c:pt idx="208">
                        <c:v>284.2</c:v>
                      </c:pt>
                      <c:pt idx="209">
                        <c:v>284.10000000000002</c:v>
                      </c:pt>
                      <c:pt idx="210">
                        <c:v>284</c:v>
                      </c:pt>
                      <c:pt idx="211">
                        <c:v>283.89999999999998</c:v>
                      </c:pt>
                      <c:pt idx="212">
                        <c:v>283.8</c:v>
                      </c:pt>
                      <c:pt idx="213">
                        <c:v>283.7</c:v>
                      </c:pt>
                      <c:pt idx="214">
                        <c:v>283.60000000000002</c:v>
                      </c:pt>
                      <c:pt idx="215">
                        <c:v>283.5</c:v>
                      </c:pt>
                      <c:pt idx="216">
                        <c:v>283.39999999999998</c:v>
                      </c:pt>
                      <c:pt idx="217">
                        <c:v>283.3</c:v>
                      </c:pt>
                      <c:pt idx="218">
                        <c:v>283.2</c:v>
                      </c:pt>
                      <c:pt idx="219">
                        <c:v>283.10000000000002</c:v>
                      </c:pt>
                      <c:pt idx="220">
                        <c:v>283</c:v>
                      </c:pt>
                      <c:pt idx="221">
                        <c:v>282.89999999999998</c:v>
                      </c:pt>
                      <c:pt idx="222">
                        <c:v>282.8</c:v>
                      </c:pt>
                      <c:pt idx="223">
                        <c:v>282.7</c:v>
                      </c:pt>
                      <c:pt idx="224">
                        <c:v>282.60000000000002</c:v>
                      </c:pt>
                      <c:pt idx="225">
                        <c:v>282.5</c:v>
                      </c:pt>
                      <c:pt idx="226">
                        <c:v>282.39999999999998</c:v>
                      </c:pt>
                      <c:pt idx="227">
                        <c:v>282.3</c:v>
                      </c:pt>
                      <c:pt idx="228">
                        <c:v>282.2</c:v>
                      </c:pt>
                      <c:pt idx="229">
                        <c:v>282.10000000000002</c:v>
                      </c:pt>
                      <c:pt idx="230">
                        <c:v>282</c:v>
                      </c:pt>
                      <c:pt idx="231">
                        <c:v>281.89999999999998</c:v>
                      </c:pt>
                      <c:pt idx="232">
                        <c:v>281.8</c:v>
                      </c:pt>
                      <c:pt idx="233">
                        <c:v>281.7</c:v>
                      </c:pt>
                      <c:pt idx="234">
                        <c:v>281.60000000000002</c:v>
                      </c:pt>
                      <c:pt idx="235">
                        <c:v>281.5</c:v>
                      </c:pt>
                      <c:pt idx="236">
                        <c:v>281.39999999999998</c:v>
                      </c:pt>
                      <c:pt idx="237">
                        <c:v>281.3</c:v>
                      </c:pt>
                      <c:pt idx="238">
                        <c:v>281.2</c:v>
                      </c:pt>
                      <c:pt idx="239">
                        <c:v>281.10000000000002</c:v>
                      </c:pt>
                      <c:pt idx="240">
                        <c:v>281</c:v>
                      </c:pt>
                      <c:pt idx="241">
                        <c:v>280.89999999999998</c:v>
                      </c:pt>
                      <c:pt idx="242">
                        <c:v>280.8</c:v>
                      </c:pt>
                      <c:pt idx="243">
                        <c:v>280.7</c:v>
                      </c:pt>
                      <c:pt idx="244">
                        <c:v>280.60000000000002</c:v>
                      </c:pt>
                      <c:pt idx="245">
                        <c:v>280.5</c:v>
                      </c:pt>
                      <c:pt idx="246">
                        <c:v>280.39999999999998</c:v>
                      </c:pt>
                      <c:pt idx="247">
                        <c:v>280.3</c:v>
                      </c:pt>
                      <c:pt idx="248">
                        <c:v>280.2</c:v>
                      </c:pt>
                      <c:pt idx="249">
                        <c:v>280.10000000000002</c:v>
                      </c:pt>
                      <c:pt idx="250">
                        <c:v>280</c:v>
                      </c:pt>
                      <c:pt idx="251">
                        <c:v>279.89999999999998</c:v>
                      </c:pt>
                      <c:pt idx="252">
                        <c:v>279.8</c:v>
                      </c:pt>
                      <c:pt idx="253">
                        <c:v>279.7</c:v>
                      </c:pt>
                      <c:pt idx="254">
                        <c:v>279.60000000000002</c:v>
                      </c:pt>
                      <c:pt idx="255">
                        <c:v>279.5</c:v>
                      </c:pt>
                      <c:pt idx="256">
                        <c:v>279.39999999999998</c:v>
                      </c:pt>
                      <c:pt idx="257">
                        <c:v>279.3</c:v>
                      </c:pt>
                      <c:pt idx="258">
                        <c:v>279.2</c:v>
                      </c:pt>
                      <c:pt idx="259">
                        <c:v>279.10000000000002</c:v>
                      </c:pt>
                      <c:pt idx="260">
                        <c:v>279</c:v>
                      </c:pt>
                      <c:pt idx="261">
                        <c:v>278.89999999999998</c:v>
                      </c:pt>
                      <c:pt idx="262">
                        <c:v>278.8</c:v>
                      </c:pt>
                      <c:pt idx="263">
                        <c:v>278.7</c:v>
                      </c:pt>
                      <c:pt idx="264">
                        <c:v>278.60000000000002</c:v>
                      </c:pt>
                      <c:pt idx="265">
                        <c:v>278.5</c:v>
                      </c:pt>
                      <c:pt idx="266">
                        <c:v>278.39999999999998</c:v>
                      </c:pt>
                      <c:pt idx="267">
                        <c:v>278.3</c:v>
                      </c:pt>
                      <c:pt idx="268">
                        <c:v>278.2</c:v>
                      </c:pt>
                      <c:pt idx="269">
                        <c:v>278.10000000000002</c:v>
                      </c:pt>
                      <c:pt idx="270">
                        <c:v>278</c:v>
                      </c:pt>
                      <c:pt idx="271">
                        <c:v>277.89999999999998</c:v>
                      </c:pt>
                      <c:pt idx="272">
                        <c:v>277.8</c:v>
                      </c:pt>
                      <c:pt idx="273">
                        <c:v>277.7</c:v>
                      </c:pt>
                      <c:pt idx="274">
                        <c:v>277.60000000000002</c:v>
                      </c:pt>
                      <c:pt idx="275">
                        <c:v>277.5</c:v>
                      </c:pt>
                      <c:pt idx="276">
                        <c:v>277.39999999999998</c:v>
                      </c:pt>
                      <c:pt idx="277">
                        <c:v>277.3</c:v>
                      </c:pt>
                      <c:pt idx="278">
                        <c:v>277.2</c:v>
                      </c:pt>
                      <c:pt idx="279">
                        <c:v>277.10000000000002</c:v>
                      </c:pt>
                      <c:pt idx="280">
                        <c:v>277</c:v>
                      </c:pt>
                      <c:pt idx="281">
                        <c:v>276.89999999999998</c:v>
                      </c:pt>
                      <c:pt idx="282">
                        <c:v>276.8</c:v>
                      </c:pt>
                      <c:pt idx="283">
                        <c:v>276.7</c:v>
                      </c:pt>
                      <c:pt idx="284">
                        <c:v>276.60000000000002</c:v>
                      </c:pt>
                      <c:pt idx="285">
                        <c:v>276.5</c:v>
                      </c:pt>
                      <c:pt idx="286">
                        <c:v>276.39999999999998</c:v>
                      </c:pt>
                      <c:pt idx="287">
                        <c:v>276.3</c:v>
                      </c:pt>
                      <c:pt idx="288">
                        <c:v>276.2</c:v>
                      </c:pt>
                      <c:pt idx="289">
                        <c:v>276.10000000000002</c:v>
                      </c:pt>
                      <c:pt idx="290">
                        <c:v>276</c:v>
                      </c:pt>
                      <c:pt idx="291">
                        <c:v>275.89999999999998</c:v>
                      </c:pt>
                      <c:pt idx="292">
                        <c:v>275.8</c:v>
                      </c:pt>
                      <c:pt idx="293">
                        <c:v>275.7</c:v>
                      </c:pt>
                      <c:pt idx="294">
                        <c:v>275.60000000000002</c:v>
                      </c:pt>
                      <c:pt idx="295">
                        <c:v>275.5</c:v>
                      </c:pt>
                      <c:pt idx="296">
                        <c:v>275.39999999999998</c:v>
                      </c:pt>
                      <c:pt idx="297">
                        <c:v>275.3</c:v>
                      </c:pt>
                      <c:pt idx="298">
                        <c:v>275.2</c:v>
                      </c:pt>
                      <c:pt idx="299">
                        <c:v>275.10000000000002</c:v>
                      </c:pt>
                      <c:pt idx="300">
                        <c:v>275</c:v>
                      </c:pt>
                    </c:numCache>
                  </c:numRef>
                </c:xVal>
                <c:yVal>
                  <c:numRef>
                    <c:extLst xmlns:c15="http://schemas.microsoft.com/office/drawing/2012/chart">
                      <c:ext xmlns:c15="http://schemas.microsoft.com/office/drawing/2012/chart" uri="{02D57815-91ED-43cb-92C2-25804820EDAC}">
                        <c15:formulaRef>
                          <c15:sqref>'[1]N2-25kV-C1s'!$L$5:$L$305</c15:sqref>
                        </c15:formulaRef>
                      </c:ext>
                    </c:extLst>
                    <c:numCache>
                      <c:formatCode>General</c:formatCode>
                      <c:ptCount val="301"/>
                      <c:pt idx="0">
                        <c:v>3.8783591837976159E-84</c:v>
                      </c:pt>
                      <c:pt idx="1">
                        <c:v>2.7512113017374515E-83</c:v>
                      </c:pt>
                      <c:pt idx="2">
                        <c:v>1.9327565637179871E-82</c:v>
                      </c:pt>
                      <c:pt idx="3">
                        <c:v>1.3446450502142633E-81</c:v>
                      </c:pt>
                      <c:pt idx="4">
                        <c:v>9.2643605576684247E-81</c:v>
                      </c:pt>
                      <c:pt idx="5">
                        <c:v>6.3212145497219688E-80</c:v>
                      </c:pt>
                      <c:pt idx="6">
                        <c:v>4.2713278156851693E-79</c:v>
                      </c:pt>
                      <c:pt idx="7">
                        <c:v>2.8582655013784148E-78</c:v>
                      </c:pt>
                      <c:pt idx="8">
                        <c:v>1.8941724767334697E-77</c:v>
                      </c:pt>
                      <c:pt idx="9">
                        <c:v>1.2431220413313644E-76</c:v>
                      </c:pt>
                      <c:pt idx="10">
                        <c:v>8.0795152049064766E-76</c:v>
                      </c:pt>
                      <c:pt idx="11">
                        <c:v>5.2003686206203857E-75</c:v>
                      </c:pt>
                      <c:pt idx="12">
                        <c:v>3.31482225744861E-74</c:v>
                      </c:pt>
                      <c:pt idx="13">
                        <c:v>2.0924912671932826E-73</c:v>
                      </c:pt>
                      <c:pt idx="14">
                        <c:v>1.3081102624688089E-72</c:v>
                      </c:pt>
                      <c:pt idx="15">
                        <c:v>8.0984581490133944E-72</c:v>
                      </c:pt>
                      <c:pt idx="16">
                        <c:v>4.9652100102467186E-71</c:v>
                      </c:pt>
                      <c:pt idx="17">
                        <c:v>3.0147422896579183E-70</c:v>
                      </c:pt>
                      <c:pt idx="18">
                        <c:v>1.8127589359329303E-69</c:v>
                      </c:pt>
                      <c:pt idx="19">
                        <c:v>1.0794616229779631E-68</c:v>
                      </c:pt>
                      <c:pt idx="20">
                        <c:v>6.3657803587114928E-68</c:v>
                      </c:pt>
                      <c:pt idx="21">
                        <c:v>3.7176918006585716E-67</c:v>
                      </c:pt>
                      <c:pt idx="22">
                        <c:v>2.1501680686926599E-66</c:v>
                      </c:pt>
                      <c:pt idx="23">
                        <c:v>1.2315405701171216E-65</c:v>
                      </c:pt>
                      <c:pt idx="24">
                        <c:v>6.9855777230217072E-65</c:v>
                      </c:pt>
                      <c:pt idx="25">
                        <c:v>3.9240381922469637E-64</c:v>
                      </c:pt>
                      <c:pt idx="26">
                        <c:v>2.1829380602306981E-63</c:v>
                      </c:pt>
                      <c:pt idx="27">
                        <c:v>1.2026157604718871E-62</c:v>
                      </c:pt>
                      <c:pt idx="28">
                        <c:v>6.5612964422869898E-62</c:v>
                      </c:pt>
                      <c:pt idx="29">
                        <c:v>3.5451100327443998E-61</c:v>
                      </c:pt>
                      <c:pt idx="30">
                        <c:v>1.8969115003842236E-60</c:v>
                      </c:pt>
                      <c:pt idx="31">
                        <c:v>1.0051750737992315E-59</c:v>
                      </c:pt>
                      <c:pt idx="32">
                        <c:v>5.2748928499623533E-59</c:v>
                      </c:pt>
                      <c:pt idx="33">
                        <c:v>2.7413397565861891E-58</c:v>
                      </c:pt>
                      <c:pt idx="34">
                        <c:v>1.4108777275481583E-57</c:v>
                      </c:pt>
                      <c:pt idx="35">
                        <c:v>7.1910644556264323E-57</c:v>
                      </c:pt>
                      <c:pt idx="36">
                        <c:v>3.6297296247386125E-56</c:v>
                      </c:pt>
                      <c:pt idx="37">
                        <c:v>1.8143984296009232E-55</c:v>
                      </c:pt>
                      <c:pt idx="38">
                        <c:v>8.9819025188799996E-55</c:v>
                      </c:pt>
                      <c:pt idx="39">
                        <c:v>4.403330708972885E-54</c:v>
                      </c:pt>
                      <c:pt idx="40">
                        <c:v>2.1378220959646913E-53</c:v>
                      </c:pt>
                      <c:pt idx="41">
                        <c:v>1.0278721750753833E-52</c:v>
                      </c:pt>
                      <c:pt idx="42">
                        <c:v>4.8942251970745939E-52</c:v>
                      </c:pt>
                      <c:pt idx="43">
                        <c:v>2.3078420290964753E-51</c:v>
                      </c:pt>
                      <c:pt idx="44">
                        <c:v>1.0777188984920975E-50</c:v>
                      </c:pt>
                      <c:pt idx="45">
                        <c:v>4.9840479240703447E-50</c:v>
                      </c:pt>
                      <c:pt idx="46">
                        <c:v>2.2826336299444307E-49</c:v>
                      </c:pt>
                      <c:pt idx="47">
                        <c:v>1.0353030750121017E-48</c:v>
                      </c:pt>
                      <c:pt idx="48">
                        <c:v>4.6502477058725966E-48</c:v>
                      </c:pt>
                      <c:pt idx="49">
                        <c:v>2.0685306537914519E-47</c:v>
                      </c:pt>
                      <c:pt idx="50">
                        <c:v>9.1122394978813935E-47</c:v>
                      </c:pt>
                      <c:pt idx="51">
                        <c:v>3.975260388916616E-46</c:v>
                      </c:pt>
                      <c:pt idx="52">
                        <c:v>1.7174469353551611E-45</c:v>
                      </c:pt>
                      <c:pt idx="53">
                        <c:v>7.3481559408118096E-45</c:v>
                      </c:pt>
                      <c:pt idx="54">
                        <c:v>3.1135130603174657E-44</c:v>
                      </c:pt>
                      <c:pt idx="55">
                        <c:v>1.3064726126110149E-43</c:v>
                      </c:pt>
                      <c:pt idx="56">
                        <c:v>5.4290922247028317E-43</c:v>
                      </c:pt>
                      <c:pt idx="57">
                        <c:v>2.234248211132209E-42</c:v>
                      </c:pt>
                      <c:pt idx="58">
                        <c:v>9.1056910176733792E-42</c:v>
                      </c:pt>
                      <c:pt idx="59">
                        <c:v>3.6751214074719745E-41</c:v>
                      </c:pt>
                      <c:pt idx="60">
                        <c:v>1.4689525331180159E-40</c:v>
                      </c:pt>
                      <c:pt idx="61">
                        <c:v>5.8146171530628355E-40</c:v>
                      </c:pt>
                      <c:pt idx="62">
                        <c:v>2.2793539948835667E-39</c:v>
                      </c:pt>
                      <c:pt idx="63">
                        <c:v>8.8487051188911811E-39</c:v>
                      </c:pt>
                      <c:pt idx="64">
                        <c:v>3.4019267437801623E-38</c:v>
                      </c:pt>
                      <c:pt idx="65">
                        <c:v>1.2952317535703149E-37</c:v>
                      </c:pt>
                      <c:pt idx="66">
                        <c:v>4.8836811228348629E-37</c:v>
                      </c:pt>
                      <c:pt idx="67">
                        <c:v>1.8235782604357265E-36</c:v>
                      </c:pt>
                      <c:pt idx="68">
                        <c:v>6.7433981721489472E-36</c:v>
                      </c:pt>
                      <c:pt idx="69">
                        <c:v>2.469508312222211E-35</c:v>
                      </c:pt>
                      <c:pt idx="70">
                        <c:v>8.9561110820134916E-35</c:v>
                      </c:pt>
                      <c:pt idx="71">
                        <c:v>3.2166643166673456E-34</c:v>
                      </c:pt>
                      <c:pt idx="72">
                        <c:v>1.144114005385466E-33</c:v>
                      </c:pt>
                      <c:pt idx="73">
                        <c:v>4.03004739142702E-33</c:v>
                      </c:pt>
                      <c:pt idx="74">
                        <c:v>1.4058153962106009E-32</c:v>
                      </c:pt>
                      <c:pt idx="75">
                        <c:v>4.856503746280231E-32</c:v>
                      </c:pt>
                      <c:pt idx="76">
                        <c:v>1.6614851024768707E-31</c:v>
                      </c:pt>
                      <c:pt idx="77">
                        <c:v>5.6291972365777296E-31</c:v>
                      </c:pt>
                      <c:pt idx="78">
                        <c:v>1.8887469269492288E-30</c:v>
                      </c:pt>
                      <c:pt idx="79">
                        <c:v>6.275933980641413E-30</c:v>
                      </c:pt>
                      <c:pt idx="80">
                        <c:v>2.065191138108088E-29</c:v>
                      </c:pt>
                      <c:pt idx="81">
                        <c:v>6.7300676525866692E-29</c:v>
                      </c:pt>
                      <c:pt idx="82">
                        <c:v>2.1719803794076952E-28</c:v>
                      </c:pt>
                      <c:pt idx="83">
                        <c:v>6.9417609865031014E-28</c:v>
                      </c:pt>
                      <c:pt idx="84">
                        <c:v>2.1971550502418676E-27</c:v>
                      </c:pt>
                      <c:pt idx="85">
                        <c:v>6.8869835488993847E-27</c:v>
                      </c:pt>
                      <c:pt idx="86">
                        <c:v>2.1378374286470091E-26</c:v>
                      </c:pt>
                      <c:pt idx="87">
                        <c:v>6.5720006505941091E-26</c:v>
                      </c:pt>
                      <c:pt idx="88">
                        <c:v>2.0007729625866089E-25</c:v>
                      </c:pt>
                      <c:pt idx="89">
                        <c:v>6.0321941735831192E-25</c:v>
                      </c:pt>
                      <c:pt idx="90">
                        <c:v>1.801067984941897E-24</c:v>
                      </c:pt>
                      <c:pt idx="91">
                        <c:v>5.325522094142486E-24</c:v>
                      </c:pt>
                      <c:pt idx="92">
                        <c:v>1.5594503991140265E-23</c:v>
                      </c:pt>
                      <c:pt idx="93">
                        <c:v>4.5222881551850856E-23</c:v>
                      </c:pt>
                      <c:pt idx="94">
                        <c:v>1.298739914945365E-22</c:v>
                      </c:pt>
                      <c:pt idx="95">
                        <c:v>3.693715445181314E-22</c:v>
                      </c:pt>
                      <c:pt idx="96">
                        <c:v>1.0403559932103212E-21</c:v>
                      </c:pt>
                      <c:pt idx="97">
                        <c:v>2.9018689933387669E-21</c:v>
                      </c:pt>
                      <c:pt idx="98">
                        <c:v>8.0158747286280595E-21</c:v>
                      </c:pt>
                      <c:pt idx="99">
                        <c:v>2.19281165873034E-20</c:v>
                      </c:pt>
                      <c:pt idx="100">
                        <c:v>5.9405825124734374E-20</c:v>
                      </c:pt>
                      <c:pt idx="101">
                        <c:v>1.5938007396110821E-19</c:v>
                      </c:pt>
                      <c:pt idx="102">
                        <c:v>4.2346381554215782E-19</c:v>
                      </c:pt>
                      <c:pt idx="103">
                        <c:v>1.1142326475662033E-18</c:v>
                      </c:pt>
                      <c:pt idx="104">
                        <c:v>2.9034392471935156E-18</c:v>
                      </c:pt>
                      <c:pt idx="105">
                        <c:v>7.4925025180302483E-18</c:v>
                      </c:pt>
                      <c:pt idx="106">
                        <c:v>1.9147776199118182E-17</c:v>
                      </c:pt>
                      <c:pt idx="107">
                        <c:v>4.8460409387880659E-17</c:v>
                      </c:pt>
                      <c:pt idx="108">
                        <c:v>1.2145995204785946E-16</c:v>
                      </c:pt>
                      <c:pt idx="109">
                        <c:v>3.0147855339015867E-16</c:v>
                      </c:pt>
                      <c:pt idx="110">
                        <c:v>7.410662430301599E-16</c:v>
                      </c:pt>
                      <c:pt idx="111">
                        <c:v>1.8039933388264824E-15</c:v>
                      </c:pt>
                      <c:pt idx="112">
                        <c:v>4.3490071245621733E-15</c:v>
                      </c:pt>
                      <c:pt idx="113">
                        <c:v>1.0382993912469085E-14</c:v>
                      </c:pt>
                      <c:pt idx="114">
                        <c:v>2.4548918855356729E-14</c:v>
                      </c:pt>
                      <c:pt idx="115">
                        <c:v>5.7480353728347453E-14</c:v>
                      </c:pt>
                      <c:pt idx="116">
                        <c:v>1.3328576976491054E-13</c:v>
                      </c:pt>
                      <c:pt idx="117">
                        <c:v>3.0607328707030013E-13</c:v>
                      </c:pt>
                      <c:pt idx="118">
                        <c:v>6.9605628863964712E-13</c:v>
                      </c:pt>
                      <c:pt idx="119">
                        <c:v>1.5676192437063074E-12</c:v>
                      </c:pt>
                      <c:pt idx="120">
                        <c:v>3.4963435637428935E-12</c:v>
                      </c:pt>
                      <c:pt idx="121">
                        <c:v>7.722624304512879E-12</c:v>
                      </c:pt>
                      <c:pt idx="122">
                        <c:v>1.6892464085822541E-11</c:v>
                      </c:pt>
                      <c:pt idx="123">
                        <c:v>3.6593031689267282E-11</c:v>
                      </c:pt>
                      <c:pt idx="124">
                        <c:v>7.8502063001900275E-11</c:v>
                      </c:pt>
                      <c:pt idx="125">
                        <c:v>1.6677887458506516E-10</c:v>
                      </c:pt>
                      <c:pt idx="126">
                        <c:v>3.5089590387221793E-10</c:v>
                      </c:pt>
                      <c:pt idx="127">
                        <c:v>7.3112704474026902E-10</c:v>
                      </c:pt>
                      <c:pt idx="128">
                        <c:v>1.5086367752276927E-9</c:v>
                      </c:pt>
                      <c:pt idx="129">
                        <c:v>3.0828601354039761E-9</c:v>
                      </c:pt>
                      <c:pt idx="130">
                        <c:v>6.2387882344777498E-9</c:v>
                      </c:pt>
                      <c:pt idx="131">
                        <c:v>1.2503280023278432E-8</c:v>
                      </c:pt>
                      <c:pt idx="132">
                        <c:v>2.4815610374503256E-8</c:v>
                      </c:pt>
                      <c:pt idx="133">
                        <c:v>4.8775671430504003E-8</c:v>
                      </c:pt>
                      <c:pt idx="134">
                        <c:v>9.4942101832142359E-8</c:v>
                      </c:pt>
                      <c:pt idx="135">
                        <c:v>1.8301712049774897E-7</c:v>
                      </c:pt>
                      <c:pt idx="136">
                        <c:v>3.4938309282229875E-7</c:v>
                      </c:pt>
                      <c:pt idx="137">
                        <c:v>6.6052512604019568E-7</c:v>
                      </c:pt>
                      <c:pt idx="138">
                        <c:v>1.2366707558798492E-6</c:v>
                      </c:pt>
                      <c:pt idx="139">
                        <c:v>2.2929581592542478E-6</c:v>
                      </c:pt>
                      <c:pt idx="140">
                        <c:v>4.2103234388458292E-6</c:v>
                      </c:pt>
                      <c:pt idx="141">
                        <c:v>7.6561790301197959E-6</c:v>
                      </c:pt>
                      <c:pt idx="142">
                        <c:v>1.3787514797421289E-5</c:v>
                      </c:pt>
                      <c:pt idx="143">
                        <c:v>2.4588792017135469E-5</c:v>
                      </c:pt>
                      <c:pt idx="144">
                        <c:v>4.3427585719893712E-5</c:v>
                      </c:pt>
                      <c:pt idx="145">
                        <c:v>7.5957641195631398E-5</c:v>
                      </c:pt>
                      <c:pt idx="146">
                        <c:v>1.3156929383581744E-4</c:v>
                      </c:pt>
                      <c:pt idx="147">
                        <c:v>2.256913470143997E-4</c:v>
                      </c:pt>
                      <c:pt idx="148">
                        <c:v>3.834004022272921E-4</c:v>
                      </c:pt>
                      <c:pt idx="149">
                        <c:v>6.4501157821243867E-4</c:v>
                      </c:pt>
                      <c:pt idx="150">
                        <c:v>1.0746319475368861E-3</c:v>
                      </c:pt>
                      <c:pt idx="151">
                        <c:v>1.7730838546876346E-3</c:v>
                      </c:pt>
                      <c:pt idx="152">
                        <c:v>2.8971841040921742E-3</c:v>
                      </c:pt>
                      <c:pt idx="153">
                        <c:v>4.6881360116793518E-3</c:v>
                      </c:pt>
                      <c:pt idx="154">
                        <c:v>7.5127961124891963E-3</c:v>
                      </c:pt>
                      <c:pt idx="155">
                        <c:v>1.1922855855052887E-2</c:v>
                      </c:pt>
                      <c:pt idx="156">
                        <c:v>1.8738562638923706E-2</c:v>
                      </c:pt>
                      <c:pt idx="157">
                        <c:v>2.9165508107549351E-2</c:v>
                      </c:pt>
                      <c:pt idx="158">
                        <c:v>4.4955218175499509E-2</c:v>
                      </c:pt>
                      <c:pt idx="159">
                        <c:v>6.8622725537773405E-2</c:v>
                      </c:pt>
                      <c:pt idx="160">
                        <c:v>0.10373686221202742</c:v>
                      </c:pt>
                      <c:pt idx="161">
                        <c:v>0.15530146139571846</c:v>
                      </c:pt>
                      <c:pt idx="162">
                        <c:v>0.2302476828065739</c:v>
                      </c:pt>
                      <c:pt idx="163">
                        <c:v>0.33805883042546575</c:v>
                      </c:pt>
                      <c:pt idx="164">
                        <c:v>0.4915487451657588</c:v>
                      </c:pt>
                      <c:pt idx="165">
                        <c:v>0.70781243743164646</c:v>
                      </c:pt>
                      <c:pt idx="166">
                        <c:v>1.0093622966788751</c:v>
                      </c:pt>
                      <c:pt idx="167">
                        <c:v>1.4254541659174846</c:v>
                      </c:pt>
                      <c:pt idx="168">
                        <c:v>1.9935940444771474</c:v>
                      </c:pt>
                      <c:pt idx="169">
                        <c:v>2.7611976072129916</c:v>
                      </c:pt>
                      <c:pt idx="170">
                        <c:v>3.7873508587240425</c:v>
                      </c:pt>
                      <c:pt idx="171">
                        <c:v>5.1445913368466458</c:v>
                      </c:pt>
                      <c:pt idx="172">
                        <c:v>6.9205962806119459</c:v>
                      </c:pt>
                      <c:pt idx="173">
                        <c:v>9.2196288593565239</c:v>
                      </c:pt>
                      <c:pt idx="174">
                        <c:v>12.163558636066561</c:v>
                      </c:pt>
                      <c:pt idx="175">
                        <c:v>15.89224157860329</c:v>
                      </c:pt>
                      <c:pt idx="176">
                        <c:v>20.56302265484543</c:v>
                      </c:pt>
                      <c:pt idx="177">
                        <c:v>26.349115461334218</c:v>
                      </c:pt>
                      <c:pt idx="178">
                        <c:v>33.436623716000412</c:v>
                      </c:pt>
                      <c:pt idx="179">
                        <c:v>42.020003652948482</c:v>
                      </c:pt>
                      <c:pt idx="180">
                        <c:v>52.295828117428023</c:v>
                      </c:pt>
                      <c:pt idx="181">
                        <c:v>64.454804281535118</c:v>
                      </c:pt>
                      <c:pt idx="182">
                        <c:v>78.672116518997555</c:v>
                      </c:pt>
                      <c:pt idx="183">
                        <c:v>95.096309917965243</c:v>
                      </c:pt>
                      <c:pt idx="184">
                        <c:v>113.83709033143973</c:v>
                      </c:pt>
                      <c:pt idx="185">
                        <c:v>134.9525822629013</c:v>
                      </c:pt>
                      <c:pt idx="186">
                        <c:v>158.43674157589388</c:v>
                      </c:pt>
                      <c:pt idx="187">
                        <c:v>184.2077491360528</c:v>
                      </c:pt>
                      <c:pt idx="188">
                        <c:v>212.09829647868688</c:v>
                      </c:pt>
                      <c:pt idx="189">
                        <c:v>241.84869907244604</c:v>
                      </c:pt>
                      <c:pt idx="190">
                        <c:v>273.10372363802145</c:v>
                      </c:pt>
                      <c:pt idx="191">
                        <c:v>305.41388556498651</c:v>
                      </c:pt>
                      <c:pt idx="192">
                        <c:v>338.24176017965033</c:v>
                      </c:pt>
                      <c:pt idx="193">
                        <c:v>370.97356519062657</c:v>
                      </c:pt>
                      <c:pt idx="194">
                        <c:v>402.93592746618447</c:v>
                      </c:pt>
                      <c:pt idx="195">
                        <c:v>433.41736973281331</c:v>
                      </c:pt>
                      <c:pt idx="196">
                        <c:v>461.69367241252559</c:v>
                      </c:pt>
                      <c:pt idx="197">
                        <c:v>487.05591677011631</c:v>
                      </c:pt>
                      <c:pt idx="198">
                        <c:v>508.8397320851887</c:v>
                      </c:pt>
                      <c:pt idx="199">
                        <c:v>526.45408236068613</c:v>
                      </c:pt>
                      <c:pt idx="200">
                        <c:v>539.4078605479433</c:v>
                      </c:pt>
                      <c:pt idx="201">
                        <c:v>547.3326235333418</c:v>
                      </c:pt>
                      <c:pt idx="202">
                        <c:v>550</c:v>
                      </c:pt>
                      <c:pt idx="203">
                        <c:v>547.33262353333873</c:v>
                      </c:pt>
                      <c:pt idx="204">
                        <c:v>539.4078605479433</c:v>
                      </c:pt>
                      <c:pt idx="205">
                        <c:v>526.45408236068613</c:v>
                      </c:pt>
                      <c:pt idx="206">
                        <c:v>508.8397320851775</c:v>
                      </c:pt>
                      <c:pt idx="207">
                        <c:v>487.05591677011631</c:v>
                      </c:pt>
                      <c:pt idx="208">
                        <c:v>461.69367241251024</c:v>
                      </c:pt>
                      <c:pt idx="209">
                        <c:v>433.41736973281331</c:v>
                      </c:pt>
                      <c:pt idx="210">
                        <c:v>402.93592746618447</c:v>
                      </c:pt>
                      <c:pt idx="211">
                        <c:v>370.9735651906081</c:v>
                      </c:pt>
                      <c:pt idx="212">
                        <c:v>338.24176017965033</c:v>
                      </c:pt>
                      <c:pt idx="213">
                        <c:v>305.41388556496798</c:v>
                      </c:pt>
                      <c:pt idx="214">
                        <c:v>273.10372363802145</c:v>
                      </c:pt>
                      <c:pt idx="215">
                        <c:v>241.84869907244604</c:v>
                      </c:pt>
                      <c:pt idx="216">
                        <c:v>212.09829647867048</c:v>
                      </c:pt>
                      <c:pt idx="217">
                        <c:v>184.2077491360528</c:v>
                      </c:pt>
                      <c:pt idx="218">
                        <c:v>158.43674157587984</c:v>
                      </c:pt>
                      <c:pt idx="219">
                        <c:v>134.9525822629013</c:v>
                      </c:pt>
                      <c:pt idx="220">
                        <c:v>113.83709033143973</c:v>
                      </c:pt>
                      <c:pt idx="221">
                        <c:v>95.096309917955281</c:v>
                      </c:pt>
                      <c:pt idx="222">
                        <c:v>78.672116518997555</c:v>
                      </c:pt>
                      <c:pt idx="223">
                        <c:v>64.454804281527672</c:v>
                      </c:pt>
                      <c:pt idx="224">
                        <c:v>52.295828117428023</c:v>
                      </c:pt>
                      <c:pt idx="225">
                        <c:v>42.020003652948482</c:v>
                      </c:pt>
                      <c:pt idx="226">
                        <c:v>33.436623715995957</c:v>
                      </c:pt>
                      <c:pt idx="227">
                        <c:v>26.349115461334218</c:v>
                      </c:pt>
                      <c:pt idx="228">
                        <c:v>20.563022654842481</c:v>
                      </c:pt>
                      <c:pt idx="229">
                        <c:v>15.89224157860329</c:v>
                      </c:pt>
                      <c:pt idx="230">
                        <c:v>12.163558636066561</c:v>
                      </c:pt>
                      <c:pt idx="231">
                        <c:v>9.2196288593550477</c:v>
                      </c:pt>
                      <c:pt idx="232">
                        <c:v>6.9205962806119459</c:v>
                      </c:pt>
                      <c:pt idx="233">
                        <c:v>5.1445913368457594</c:v>
                      </c:pt>
                      <c:pt idx="234">
                        <c:v>3.7873508587240425</c:v>
                      </c:pt>
                      <c:pt idx="235">
                        <c:v>2.7611976072129916</c:v>
                      </c:pt>
                      <c:pt idx="236">
                        <c:v>1.9935940444767735</c:v>
                      </c:pt>
                      <c:pt idx="237">
                        <c:v>1.4254541659174846</c:v>
                      </c:pt>
                      <c:pt idx="238">
                        <c:v>1.0093622966786744</c:v>
                      </c:pt>
                      <c:pt idx="239">
                        <c:v>0.70781243743164646</c:v>
                      </c:pt>
                      <c:pt idx="240">
                        <c:v>0.4915487451657588</c:v>
                      </c:pt>
                      <c:pt idx="241">
                        <c:v>0.33805883042539303</c:v>
                      </c:pt>
                      <c:pt idx="242">
                        <c:v>0.2302476828065739</c:v>
                      </c:pt>
                      <c:pt idx="243">
                        <c:v>0.15530146139568318</c:v>
                      </c:pt>
                      <c:pt idx="244">
                        <c:v>0.10373686221202742</c:v>
                      </c:pt>
                      <c:pt idx="245">
                        <c:v>6.8622725537773405E-2</c:v>
                      </c:pt>
                      <c:pt idx="246">
                        <c:v>4.4955218175488566E-2</c:v>
                      </c:pt>
                      <c:pt idx="247">
                        <c:v>2.9165508107549351E-2</c:v>
                      </c:pt>
                      <c:pt idx="248">
                        <c:v>1.8738562638918949E-2</c:v>
                      </c:pt>
                      <c:pt idx="249">
                        <c:v>1.1922855855052887E-2</c:v>
                      </c:pt>
                      <c:pt idx="250">
                        <c:v>7.5127961124891963E-3</c:v>
                      </c:pt>
                      <c:pt idx="251">
                        <c:v>4.6881360116780776E-3</c:v>
                      </c:pt>
                      <c:pt idx="252">
                        <c:v>2.8971841040921742E-3</c:v>
                      </c:pt>
                      <c:pt idx="253">
                        <c:v>1.7730838546871337E-3</c:v>
                      </c:pt>
                      <c:pt idx="254">
                        <c:v>1.0746319475368861E-3</c:v>
                      </c:pt>
                      <c:pt idx="255">
                        <c:v>6.4501157821243867E-4</c:v>
                      </c:pt>
                      <c:pt idx="256">
                        <c:v>3.8340040222717707E-4</c:v>
                      </c:pt>
                      <c:pt idx="257">
                        <c:v>2.256913470143997E-4</c:v>
                      </c:pt>
                      <c:pt idx="258">
                        <c:v>1.3156929383577678E-4</c:v>
                      </c:pt>
                      <c:pt idx="259">
                        <c:v>7.5957641195631398E-5</c:v>
                      </c:pt>
                      <c:pt idx="260">
                        <c:v>4.3427585719893712E-5</c:v>
                      </c:pt>
                      <c:pt idx="261">
                        <c:v>2.4588792017127432E-5</c:v>
                      </c:pt>
                      <c:pt idx="262">
                        <c:v>1.3787514797421289E-5</c:v>
                      </c:pt>
                      <c:pt idx="263">
                        <c:v>7.6561790301172124E-6</c:v>
                      </c:pt>
                      <c:pt idx="264">
                        <c:v>4.2103234388458292E-6</c:v>
                      </c:pt>
                      <c:pt idx="265">
                        <c:v>2.2929581592542478E-6</c:v>
                      </c:pt>
                      <c:pt idx="266">
                        <c:v>1.2366707558794142E-6</c:v>
                      </c:pt>
                      <c:pt idx="267">
                        <c:v>6.6052512604019568E-7</c:v>
                      </c:pt>
                      <c:pt idx="268">
                        <c:v>3.493830928221709E-7</c:v>
                      </c:pt>
                      <c:pt idx="269">
                        <c:v>1.8301712049774897E-7</c:v>
                      </c:pt>
                      <c:pt idx="270">
                        <c:v>9.4942101832142359E-8</c:v>
                      </c:pt>
                      <c:pt idx="271">
                        <c:v>4.8775671430485461E-8</c:v>
                      </c:pt>
                      <c:pt idx="272">
                        <c:v>2.4815610374503256E-8</c:v>
                      </c:pt>
                      <c:pt idx="273">
                        <c:v>1.25032800232735E-8</c:v>
                      </c:pt>
                      <c:pt idx="274">
                        <c:v>6.2387882344777498E-9</c:v>
                      </c:pt>
                      <c:pt idx="275">
                        <c:v>3.0828601354039761E-9</c:v>
                      </c:pt>
                      <c:pt idx="276">
                        <c:v>1.5086367752270814E-9</c:v>
                      </c:pt>
                      <c:pt idx="277">
                        <c:v>7.3112704474026902E-10</c:v>
                      </c:pt>
                      <c:pt idx="278">
                        <c:v>3.5089590387207079E-10</c:v>
                      </c:pt>
                      <c:pt idx="279">
                        <c:v>1.6677887458506516E-10</c:v>
                      </c:pt>
                      <c:pt idx="280">
                        <c:v>7.8502063001900275E-11</c:v>
                      </c:pt>
                      <c:pt idx="281">
                        <c:v>3.6593031689251294E-11</c:v>
                      </c:pt>
                      <c:pt idx="282">
                        <c:v>1.6892464085822541E-11</c:v>
                      </c:pt>
                      <c:pt idx="283">
                        <c:v>7.7226243045093942E-12</c:v>
                      </c:pt>
                      <c:pt idx="284">
                        <c:v>3.4963435637428935E-12</c:v>
                      </c:pt>
                      <c:pt idx="285">
                        <c:v>1.5676192437063074E-12</c:v>
                      </c:pt>
                      <c:pt idx="286">
                        <c:v>6.9605628863932562E-13</c:v>
                      </c:pt>
                      <c:pt idx="287">
                        <c:v>3.0607328707030013E-13</c:v>
                      </c:pt>
                      <c:pt idx="288">
                        <c:v>1.332857697648471E-13</c:v>
                      </c:pt>
                      <c:pt idx="289">
                        <c:v>5.7480353728347453E-14</c:v>
                      </c:pt>
                      <c:pt idx="290">
                        <c:v>2.4548918855356729E-14</c:v>
                      </c:pt>
                      <c:pt idx="291">
                        <c:v>1.0382993912463994E-14</c:v>
                      </c:pt>
                      <c:pt idx="292">
                        <c:v>4.3490071245621733E-15</c:v>
                      </c:pt>
                      <c:pt idx="293">
                        <c:v>1.8039933388255724E-15</c:v>
                      </c:pt>
                      <c:pt idx="294">
                        <c:v>7.410662430301599E-16</c:v>
                      </c:pt>
                      <c:pt idx="295">
                        <c:v>3.0147855339015867E-16</c:v>
                      </c:pt>
                      <c:pt idx="296">
                        <c:v>1.2145995204779731E-16</c:v>
                      </c:pt>
                      <c:pt idx="297">
                        <c:v>4.8460409387880659E-17</c:v>
                      </c:pt>
                      <c:pt idx="298">
                        <c:v>1.9147776199107976E-17</c:v>
                      </c:pt>
                      <c:pt idx="299">
                        <c:v>7.4925025180302483E-18</c:v>
                      </c:pt>
                      <c:pt idx="300">
                        <c:v>2.9034392471935156E-18</c:v>
                      </c:pt>
                    </c:numCache>
                  </c:numRef>
                </c:yVal>
                <c:smooth val="1"/>
                <c:extLst xmlns:c15="http://schemas.microsoft.com/office/drawing/2012/chart">
                  <c:ext xmlns:c16="http://schemas.microsoft.com/office/drawing/2014/chart" uri="{C3380CC4-5D6E-409C-BE32-E72D297353CC}">
                    <c16:uniqueId val="{00000007-33DA-42E6-BA27-9EAFA9C671E6}"/>
                  </c:ext>
                </c:extLst>
              </c15:ser>
            </c15:filteredScatterSeries>
          </c:ext>
        </c:extLst>
      </c:scatterChart>
      <c:valAx>
        <c:axId val="928987584"/>
        <c:scaling>
          <c:orientation val="maxMin"/>
          <c:max val="298"/>
          <c:min val="280"/>
        </c:scaling>
        <c:delete val="0"/>
        <c:axPos val="b"/>
        <c:title>
          <c:tx>
            <c:rich>
              <a:bodyPr rot="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ltLang="ja-JP" sz="2000">
                    <a:solidFill>
                      <a:sysClr val="windowText" lastClr="000000"/>
                    </a:solidFill>
                    <a:latin typeface="Times New Roman" panose="02020603050405020304" pitchFamily="18" charset="0"/>
                    <a:cs typeface="Times New Roman" panose="02020603050405020304" pitchFamily="18" charset="0"/>
                  </a:rPr>
                  <a:t>Binding</a:t>
                </a:r>
                <a:r>
                  <a:rPr lang="en-US" altLang="ja-JP" sz="2000" baseline="0">
                    <a:solidFill>
                      <a:sysClr val="windowText" lastClr="000000"/>
                    </a:solidFill>
                    <a:latin typeface="Times New Roman" panose="02020603050405020304" pitchFamily="18" charset="0"/>
                    <a:cs typeface="Times New Roman" panose="02020603050405020304" pitchFamily="18" charset="0"/>
                  </a:rPr>
                  <a:t> energy(eV)</a:t>
                </a:r>
                <a:endParaRPr lang="ja-JP" altLang="en-US" sz="2000">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ja-JP"/>
          </a:p>
        </c:txPr>
        <c:crossAx val="839871424"/>
        <c:crosses val="autoZero"/>
        <c:crossBetween val="midCat"/>
        <c:majorUnit val="2"/>
      </c:valAx>
      <c:valAx>
        <c:axId val="839871424"/>
        <c:scaling>
          <c:orientation val="minMax"/>
          <c:min val="0"/>
        </c:scaling>
        <c:delete val="1"/>
        <c:axPos val="l"/>
        <c:title>
          <c:tx>
            <c:rich>
              <a:bodyPr rot="-540000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ltLang="ja-JP" sz="2000">
                    <a:solidFill>
                      <a:sysClr val="windowText" lastClr="000000"/>
                    </a:solidFill>
                    <a:latin typeface="Times New Roman" panose="02020603050405020304" pitchFamily="18" charset="0"/>
                    <a:cs typeface="Times New Roman" panose="02020603050405020304" pitchFamily="18" charset="0"/>
                  </a:rPr>
                  <a:t>Intensity(a.u)</a:t>
                </a:r>
                <a:endParaRPr lang="ja-JP" altLang="en-US" sz="2000">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1.29352927669112E-2"/>
              <c:y val="0.1885907516342354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none"/>
        <c:minorTickMark val="none"/>
        <c:tickLblPos val="nextTo"/>
        <c:crossAx val="928987584"/>
        <c:crosses val="max"/>
        <c:crossBetween val="midCat"/>
        <c:majorUnit val="1000"/>
      </c:valAx>
      <c:spPr>
        <a:noFill/>
        <a:ln>
          <a:solidFill>
            <a:sysClr val="windowText" lastClr="000000"/>
          </a:solidFill>
        </a:ln>
        <a:effectLst/>
      </c:spPr>
    </c:plotArea>
    <c:legend>
      <c:legendPos val="r"/>
      <c:layout>
        <c:manualLayout>
          <c:xMode val="edge"/>
          <c:yMode val="edge"/>
          <c:x val="0.61623235284059008"/>
          <c:y val="7.0744535398858124E-2"/>
          <c:w val="0.23202187878192815"/>
          <c:h val="0.5727199521947339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0.19311</cdr:x>
      <cdr:y>0.40052</cdr:y>
    </cdr:from>
    <cdr:to>
      <cdr:x>1</cdr:x>
      <cdr:y>0.40052</cdr:y>
    </cdr:to>
    <cdr:cxnSp macro="">
      <cdr:nvCxnSpPr>
        <cdr:cNvPr id="3" name="直線コネクタ 2">
          <a:extLst xmlns:a="http://schemas.openxmlformats.org/drawingml/2006/main">
            <a:ext uri="{FF2B5EF4-FFF2-40B4-BE49-F238E27FC236}">
              <a16:creationId xmlns:a16="http://schemas.microsoft.com/office/drawing/2014/main" id="{54E16EEE-7977-ADE4-A46A-0337F0DCEBCD}"/>
            </a:ext>
          </a:extLst>
        </cdr:cNvPr>
        <cdr:cNvCxnSpPr/>
      </cdr:nvCxnSpPr>
      <cdr:spPr>
        <a:xfrm xmlns:a="http://schemas.openxmlformats.org/drawingml/2006/main">
          <a:off x="1061936" y="2073025"/>
          <a:ext cx="4437188" cy="0"/>
        </a:xfrm>
        <a:prstGeom xmlns:a="http://schemas.openxmlformats.org/drawingml/2006/main" prst="line">
          <a:avLst/>
        </a:prstGeom>
        <a:ln xmlns:a="http://schemas.openxmlformats.org/drawingml/2006/main" w="38100">
          <a:prstDash val="sysDot"/>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0.53089</cdr:x>
      <cdr:y>0.16409</cdr:y>
    </cdr:from>
    <cdr:to>
      <cdr:x>0.84578</cdr:x>
      <cdr:y>0.28102</cdr:y>
    </cdr:to>
    <cdr:sp macro="" textlink="">
      <cdr:nvSpPr>
        <cdr:cNvPr id="2" name="コンテンツ プレースホルダー 2">
          <a:extLst xmlns:a="http://schemas.openxmlformats.org/drawingml/2006/main">
            <a:ext uri="{FF2B5EF4-FFF2-40B4-BE49-F238E27FC236}">
              <a16:creationId xmlns:a16="http://schemas.microsoft.com/office/drawing/2014/main" id="{BA31E6BA-BDF5-02CF-767E-C70C22803B17}"/>
            </a:ext>
          </a:extLst>
        </cdr:cNvPr>
        <cdr:cNvSpPr txBox="1">
          <a:spLocks xmlns:a="http://schemas.openxmlformats.org/drawingml/2006/main"/>
        </cdr:cNvSpPr>
      </cdr:nvSpPr>
      <cdr:spPr>
        <a:xfrm xmlns:a="http://schemas.openxmlformats.org/drawingml/2006/main">
          <a:off x="2087728" y="582687"/>
          <a:ext cx="1238313" cy="415234"/>
        </a:xfrm>
        <a:prstGeom xmlns:a="http://schemas.openxmlformats.org/drawingml/2006/main" prst="rect">
          <a:avLst/>
        </a:prstGeom>
      </cdr:spPr>
      <cdr:txBody>
        <a:bodyPr xmlns:a="http://schemas.openxmlformats.org/drawingml/2006/main"/>
        <a:lstStyle xmlns:a="http://schemas.openxmlformats.org/drawingml/2006/main">
          <a:defPPr>
            <a:defRPr lang="ja-JP"/>
          </a:defPPr>
          <a:lvl1pPr algn="l" rtl="0" fontAlgn="base">
            <a:spcBef>
              <a:spcPct val="0"/>
            </a:spcBef>
            <a:spcAft>
              <a:spcPct val="0"/>
            </a:spcAft>
            <a:defRPr kumimoji="1" sz="1400"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sz="1400"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sz="1400"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sz="1400"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sz="1400" kern="1200">
              <a:solidFill>
                <a:schemeClr val="tx1"/>
              </a:solidFill>
              <a:latin typeface="Arial" charset="0"/>
              <a:ea typeface="ＭＳ Ｐゴシック" charset="-128"/>
              <a:cs typeface="+mn-cs"/>
            </a:defRPr>
          </a:lvl5pPr>
          <a:lvl6pPr marL="2286000" algn="l" defTabSz="914400" rtl="0" eaLnBrk="1" latinLnBrk="0" hangingPunct="1">
            <a:defRPr kumimoji="1" sz="1400" kern="1200">
              <a:solidFill>
                <a:schemeClr val="tx1"/>
              </a:solidFill>
              <a:latin typeface="Arial" charset="0"/>
              <a:ea typeface="ＭＳ Ｐゴシック" charset="-128"/>
              <a:cs typeface="+mn-cs"/>
            </a:defRPr>
          </a:lvl6pPr>
          <a:lvl7pPr marL="2743200" algn="l" defTabSz="914400" rtl="0" eaLnBrk="1" latinLnBrk="0" hangingPunct="1">
            <a:defRPr kumimoji="1" sz="1400" kern="1200">
              <a:solidFill>
                <a:schemeClr val="tx1"/>
              </a:solidFill>
              <a:latin typeface="Arial" charset="0"/>
              <a:ea typeface="ＭＳ Ｐゴシック" charset="-128"/>
              <a:cs typeface="+mn-cs"/>
            </a:defRPr>
          </a:lvl7pPr>
          <a:lvl8pPr marL="3200400" algn="l" defTabSz="914400" rtl="0" eaLnBrk="1" latinLnBrk="0" hangingPunct="1">
            <a:defRPr kumimoji="1" sz="1400" kern="1200">
              <a:solidFill>
                <a:schemeClr val="tx1"/>
              </a:solidFill>
              <a:latin typeface="Arial" charset="0"/>
              <a:ea typeface="ＭＳ Ｐゴシック" charset="-128"/>
              <a:cs typeface="+mn-cs"/>
            </a:defRPr>
          </a:lvl8pPr>
          <a:lvl9pPr marL="3657600" algn="l" defTabSz="914400" rtl="0" eaLnBrk="1" latinLnBrk="0" hangingPunct="1">
            <a:defRPr kumimoji="1" sz="1400" kern="1200">
              <a:solidFill>
                <a:schemeClr val="tx1"/>
              </a:solidFill>
              <a:latin typeface="Arial" charset="0"/>
              <a:ea typeface="ＭＳ Ｐゴシック" charset="-128"/>
              <a:cs typeface="+mn-cs"/>
            </a:defRPr>
          </a:lvl9pPr>
        </a:lstStyle>
        <a:p xmlns:a="http://schemas.openxmlformats.org/drawingml/2006/main">
          <a:pPr marL="0" indent="0">
            <a:buFontTx/>
            <a:buNone/>
          </a:pPr>
          <a:r>
            <a:rPr lang="en-US" altLang="ja-JP" sz="2400" kern="0" dirty="0">
              <a:latin typeface="+mj-lt"/>
              <a:ea typeface="メイリオ" panose="020B0604030504040204" pitchFamily="50" charset="-128"/>
            </a:rPr>
            <a:t>GCIB</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2" y="2"/>
            <a:ext cx="2944813" cy="493713"/>
          </a:xfrm>
          <a:prstGeom prst="rect">
            <a:avLst/>
          </a:prstGeom>
          <a:noFill/>
          <a:ln w="9525">
            <a:noFill/>
            <a:miter lim="800000"/>
            <a:headEnd/>
            <a:tailEnd/>
          </a:ln>
          <a:effectLst/>
        </p:spPr>
        <p:txBody>
          <a:bodyPr vert="horz" wrap="square" lIns="91831" tIns="45915" rIns="91831" bIns="45915" numCol="1" anchor="t" anchorCtr="0" compatLnSpc="1">
            <a:prstTxWarp prst="textNoShape">
              <a:avLst/>
            </a:prstTxWarp>
          </a:bodyPr>
          <a:lstStyle>
            <a:lvl1pPr>
              <a:defRPr sz="1200">
                <a:latin typeface="Arial" pitchFamily="34" charset="0"/>
                <a:ea typeface="ＭＳ Ｐゴシック" pitchFamily="50" charset="-128"/>
              </a:defRPr>
            </a:lvl1pPr>
          </a:lstStyle>
          <a:p>
            <a:pPr>
              <a:defRPr/>
            </a:pPr>
            <a:endParaRPr lang="en-US" altLang="ja-JP"/>
          </a:p>
        </p:txBody>
      </p:sp>
      <p:sp>
        <p:nvSpPr>
          <p:cNvPr id="30723" name="Rectangle 3"/>
          <p:cNvSpPr>
            <a:spLocks noGrp="1" noChangeArrowheads="1"/>
          </p:cNvSpPr>
          <p:nvPr>
            <p:ph type="dt" idx="1"/>
          </p:nvPr>
        </p:nvSpPr>
        <p:spPr bwMode="auto">
          <a:xfrm>
            <a:off x="3851277" y="2"/>
            <a:ext cx="2944813" cy="493713"/>
          </a:xfrm>
          <a:prstGeom prst="rect">
            <a:avLst/>
          </a:prstGeom>
          <a:noFill/>
          <a:ln w="9525">
            <a:noFill/>
            <a:miter lim="800000"/>
            <a:headEnd/>
            <a:tailEnd/>
          </a:ln>
          <a:effectLst/>
        </p:spPr>
        <p:txBody>
          <a:bodyPr vert="horz" wrap="square" lIns="91831" tIns="45915" rIns="91831" bIns="45915" numCol="1" anchor="t" anchorCtr="0" compatLnSpc="1">
            <a:prstTxWarp prst="textNoShape">
              <a:avLst/>
            </a:prstTxWarp>
          </a:bodyPr>
          <a:lstStyle>
            <a:lvl1pPr algn="r">
              <a:defRPr sz="1200">
                <a:latin typeface="Arial" pitchFamily="34" charset="0"/>
                <a:ea typeface="ＭＳ Ｐゴシック" pitchFamily="50" charset="-128"/>
              </a:defRPr>
            </a:lvl1pPr>
          </a:lstStyle>
          <a:p>
            <a:pPr>
              <a:defRPr/>
            </a:pPr>
            <a:endParaRPr lang="en-US" altLang="ja-JP"/>
          </a:p>
        </p:txBody>
      </p:sp>
      <p:sp>
        <p:nvSpPr>
          <p:cNvPr id="97284" name="Rectangle 4"/>
          <p:cNvSpPr>
            <a:spLocks noGrp="1" noRot="1" noChangeAspect="1" noChangeArrowheads="1" noTextEdit="1"/>
          </p:cNvSpPr>
          <p:nvPr>
            <p:ph type="sldImg" idx="2"/>
          </p:nvPr>
        </p:nvSpPr>
        <p:spPr bwMode="auto">
          <a:xfrm>
            <a:off x="109538" y="739775"/>
            <a:ext cx="6581775" cy="3703638"/>
          </a:xfrm>
          <a:prstGeom prst="rect">
            <a:avLst/>
          </a:prstGeom>
          <a:noFill/>
          <a:ln w="9525">
            <a:solidFill>
              <a:srgbClr val="000000"/>
            </a:solidFill>
            <a:miter lim="800000"/>
            <a:headEnd/>
            <a:tailEnd/>
          </a:ln>
        </p:spPr>
      </p:sp>
      <p:sp>
        <p:nvSpPr>
          <p:cNvPr id="30725" name="Rectangle 5"/>
          <p:cNvSpPr>
            <a:spLocks noGrp="1" noChangeArrowheads="1"/>
          </p:cNvSpPr>
          <p:nvPr>
            <p:ph type="body" sz="quarter" idx="3"/>
          </p:nvPr>
        </p:nvSpPr>
        <p:spPr bwMode="auto">
          <a:xfrm>
            <a:off x="679452" y="4689475"/>
            <a:ext cx="5438775" cy="4445000"/>
          </a:xfrm>
          <a:prstGeom prst="rect">
            <a:avLst/>
          </a:prstGeom>
          <a:noFill/>
          <a:ln w="9525">
            <a:noFill/>
            <a:miter lim="800000"/>
            <a:headEnd/>
            <a:tailEnd/>
          </a:ln>
          <a:effectLst/>
        </p:spPr>
        <p:txBody>
          <a:bodyPr vert="horz" wrap="square" lIns="91831" tIns="45915" rIns="91831" bIns="45915"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0726" name="Rectangle 6"/>
          <p:cNvSpPr>
            <a:spLocks noGrp="1" noChangeArrowheads="1"/>
          </p:cNvSpPr>
          <p:nvPr>
            <p:ph type="ftr" sz="quarter" idx="4"/>
          </p:nvPr>
        </p:nvSpPr>
        <p:spPr bwMode="auto">
          <a:xfrm>
            <a:off x="2" y="9378952"/>
            <a:ext cx="2944813" cy="493713"/>
          </a:xfrm>
          <a:prstGeom prst="rect">
            <a:avLst/>
          </a:prstGeom>
          <a:noFill/>
          <a:ln w="9525">
            <a:noFill/>
            <a:miter lim="800000"/>
            <a:headEnd/>
            <a:tailEnd/>
          </a:ln>
          <a:effectLst/>
        </p:spPr>
        <p:txBody>
          <a:bodyPr vert="horz" wrap="square" lIns="91831" tIns="45915" rIns="91831" bIns="45915" numCol="1" anchor="b" anchorCtr="0" compatLnSpc="1">
            <a:prstTxWarp prst="textNoShape">
              <a:avLst/>
            </a:prstTxWarp>
          </a:bodyPr>
          <a:lstStyle>
            <a:lvl1pPr>
              <a:defRPr sz="1200">
                <a:latin typeface="Arial" pitchFamily="34" charset="0"/>
                <a:ea typeface="ＭＳ Ｐゴシック" pitchFamily="50" charset="-128"/>
              </a:defRPr>
            </a:lvl1pPr>
          </a:lstStyle>
          <a:p>
            <a:pPr>
              <a:defRPr/>
            </a:pPr>
            <a:endParaRPr lang="en-US" altLang="ja-JP"/>
          </a:p>
        </p:txBody>
      </p:sp>
      <p:sp>
        <p:nvSpPr>
          <p:cNvPr id="30727" name="Rectangle 7"/>
          <p:cNvSpPr>
            <a:spLocks noGrp="1" noChangeArrowheads="1"/>
          </p:cNvSpPr>
          <p:nvPr>
            <p:ph type="sldNum" sz="quarter" idx="5"/>
          </p:nvPr>
        </p:nvSpPr>
        <p:spPr bwMode="auto">
          <a:xfrm>
            <a:off x="3851277" y="9378952"/>
            <a:ext cx="2944813" cy="493713"/>
          </a:xfrm>
          <a:prstGeom prst="rect">
            <a:avLst/>
          </a:prstGeom>
          <a:noFill/>
          <a:ln w="9525">
            <a:noFill/>
            <a:miter lim="800000"/>
            <a:headEnd/>
            <a:tailEnd/>
          </a:ln>
          <a:effectLst/>
        </p:spPr>
        <p:txBody>
          <a:bodyPr vert="horz" wrap="square" lIns="91831" tIns="45915" rIns="91831" bIns="45915" numCol="1" anchor="b" anchorCtr="0" compatLnSpc="1">
            <a:prstTxWarp prst="textNoShape">
              <a:avLst/>
            </a:prstTxWarp>
          </a:bodyPr>
          <a:lstStyle>
            <a:lvl1pPr algn="r">
              <a:defRPr sz="1200">
                <a:latin typeface="Arial" pitchFamily="34" charset="0"/>
                <a:ea typeface="ＭＳ Ｐゴシック" pitchFamily="50" charset="-128"/>
              </a:defRPr>
            </a:lvl1pPr>
          </a:lstStyle>
          <a:p>
            <a:pPr>
              <a:defRPr/>
            </a:pPr>
            <a:fld id="{486B414F-D598-41DB-9E7E-154FEB362F9A}" type="slidenum">
              <a:rPr lang="en-US" altLang="ja-JP"/>
              <a:pPr>
                <a:defRPr/>
              </a:pPr>
              <a:t>‹#›</a:t>
            </a:fld>
            <a:endParaRPr lang="en-US" altLang="ja-JP"/>
          </a:p>
        </p:txBody>
      </p:sp>
    </p:spTree>
    <p:extLst>
      <p:ext uri="{BB962C8B-B14F-4D97-AF65-F5344CB8AC3E}">
        <p14:creationId xmlns:p14="http://schemas.microsoft.com/office/powerpoint/2010/main" val="24777834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①ナノプロセス研究</a:t>
            </a:r>
            <a:r>
              <a:rPr lang="ja-JP" altLang="en-US" sz="1800" kern="100">
                <a:effectLst/>
                <a:latin typeface="游明朝" panose="02020400000000000000" pitchFamily="18" charset="-128"/>
                <a:ea typeface="游明朝" panose="02020400000000000000" pitchFamily="18" charset="-128"/>
                <a:cs typeface="Times New Roman" panose="02020603050405020304" pitchFamily="18" charset="0"/>
              </a:rPr>
              <a:t>グループ→学籍、名前</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→タイトル→発表始めます</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486B414F-D598-41DB-9E7E-154FEB362F9A}" type="slidenum">
              <a:rPr lang="en-US" altLang="ja-JP" smtClean="0"/>
              <a:pPr>
                <a:defRPr/>
              </a:pPr>
              <a:t>1</a:t>
            </a:fld>
            <a:endParaRPr lang="en-US" altLang="ja-JP"/>
          </a:p>
        </p:txBody>
      </p:sp>
    </p:spTree>
    <p:extLst>
      <p:ext uri="{BB962C8B-B14F-4D97-AF65-F5344CB8AC3E}">
        <p14:creationId xmlns:p14="http://schemas.microsoft.com/office/powerpoint/2010/main" val="297074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BB143-24C6-612F-EAE7-0B8098D2FC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EBDC72-0AEB-F3E9-FC2C-A250F7C8688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3BEC22-B06F-DE83-4E32-45AD01723876}"/>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①オリジナルと</a:t>
            </a:r>
            <a:r>
              <a:rPr lang="en-US" altLang="ja-JP" sz="1800" kern="100" dirty="0" err="1">
                <a:effectLst/>
                <a:latin typeface="游明朝" panose="02020400000000000000" pitchFamily="18" charset="-128"/>
                <a:ea typeface="游明朝" panose="02020400000000000000" pitchFamily="18" charset="-128"/>
                <a:cs typeface="Times New Roman" panose="02020603050405020304" pitchFamily="18" charset="0"/>
              </a:rPr>
              <a:t>Ar</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O2</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のはなし</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N2</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のはなし。拡大は右</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③オリジナル比較の図</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④疎水基の減少、親水基の増加</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⑤これが親水化の要因</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BF5DBF35-1CDE-F7A7-2BAC-2AA560794953}"/>
              </a:ext>
            </a:extLst>
          </p:cNvPr>
          <p:cNvSpPr>
            <a:spLocks noGrp="1"/>
          </p:cNvSpPr>
          <p:nvPr>
            <p:ph type="sldNum" sz="quarter" idx="5"/>
          </p:nvPr>
        </p:nvSpPr>
        <p:spPr/>
        <p:txBody>
          <a:bodyPr/>
          <a:lstStyle/>
          <a:p>
            <a:pPr>
              <a:defRPr/>
            </a:pPr>
            <a:fld id="{486B414F-D598-41DB-9E7E-154FEB362F9A}" type="slidenum">
              <a:rPr lang="en-US" altLang="ja-JP" smtClean="0"/>
              <a:pPr>
                <a:defRPr/>
              </a:pPr>
              <a:t>10</a:t>
            </a:fld>
            <a:endParaRPr lang="en-US" altLang="ja-JP"/>
          </a:p>
        </p:txBody>
      </p:sp>
    </p:spTree>
    <p:extLst>
      <p:ext uri="{BB962C8B-B14F-4D97-AF65-F5344CB8AC3E}">
        <p14:creationId xmlns:p14="http://schemas.microsoft.com/office/powerpoint/2010/main" val="94179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①先ほどの結果を受け、接合チャレンジ</a:t>
            </a:r>
            <a:endParaRPr kumimoji="1" lang="en-US" altLang="ja-JP" dirty="0"/>
          </a:p>
          <a:p>
            <a:endParaRPr kumimoji="1" lang="en-US" altLang="ja-JP" dirty="0"/>
          </a:p>
          <a:p>
            <a:r>
              <a:rPr kumimoji="1" lang="ja-JP" altLang="en-US" dirty="0"/>
              <a:t>②先行研究でのピークと似たピークが得られ、先行研究では接合に成功しているので可能と判断した。</a:t>
            </a:r>
            <a:endParaRPr kumimoji="1" lang="en-US" altLang="ja-JP" dirty="0"/>
          </a:p>
        </p:txBody>
      </p:sp>
      <p:sp>
        <p:nvSpPr>
          <p:cNvPr id="4" name="スライド番号プレースホルダー 3"/>
          <p:cNvSpPr>
            <a:spLocks noGrp="1"/>
          </p:cNvSpPr>
          <p:nvPr>
            <p:ph type="sldNum" sz="quarter" idx="5"/>
          </p:nvPr>
        </p:nvSpPr>
        <p:spPr/>
        <p:txBody>
          <a:bodyPr/>
          <a:lstStyle/>
          <a:p>
            <a:pPr>
              <a:defRPr/>
            </a:pPr>
            <a:fld id="{486B414F-D598-41DB-9E7E-154FEB362F9A}" type="slidenum">
              <a:rPr lang="en-US" altLang="ja-JP" smtClean="0"/>
              <a:pPr>
                <a:defRPr/>
              </a:pPr>
              <a:t>11</a:t>
            </a:fld>
            <a:endParaRPr lang="en-US" altLang="ja-JP"/>
          </a:p>
        </p:txBody>
      </p:sp>
    </p:spTree>
    <p:extLst>
      <p:ext uri="{BB962C8B-B14F-4D97-AF65-F5344CB8AC3E}">
        <p14:creationId xmlns:p14="http://schemas.microsoft.com/office/powerpoint/2010/main" val="1842359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BAA8-D146-E3E2-7783-06DFEECED24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8EA027-73AC-49C8-6C05-A38D78C9316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4AAE3C-E34B-AB85-FD07-174AC0F60797}"/>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①実験手順、条件</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②でも失敗、親水化が足りないなど様々な要因</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0211FEE7-1AA4-FEB6-3716-79EA731961F8}"/>
              </a:ext>
            </a:extLst>
          </p:cNvPr>
          <p:cNvSpPr>
            <a:spLocks noGrp="1"/>
          </p:cNvSpPr>
          <p:nvPr>
            <p:ph type="sldNum" sz="quarter" idx="5"/>
          </p:nvPr>
        </p:nvSpPr>
        <p:spPr/>
        <p:txBody>
          <a:bodyPr/>
          <a:lstStyle/>
          <a:p>
            <a:pPr>
              <a:defRPr/>
            </a:pPr>
            <a:fld id="{486B414F-D598-41DB-9E7E-154FEB362F9A}" type="slidenum">
              <a:rPr lang="en-US" altLang="ja-JP" smtClean="0"/>
              <a:pPr>
                <a:defRPr/>
              </a:pPr>
              <a:t>12</a:t>
            </a:fld>
            <a:endParaRPr lang="en-US" altLang="ja-JP"/>
          </a:p>
        </p:txBody>
      </p:sp>
    </p:spTree>
    <p:extLst>
      <p:ext uri="{BB962C8B-B14F-4D97-AF65-F5344CB8AC3E}">
        <p14:creationId xmlns:p14="http://schemas.microsoft.com/office/powerpoint/2010/main" val="201667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1A38-45DD-F2F0-DA8B-A20995904A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CB174E-7C3B-C0A4-E7AD-2B5180D841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5B6686F-8FB0-2B79-A028-DC46CB433E5D}"/>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①結論述べてく</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②撥水は予想とはちがった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③窒素では親水し望ましい結果が得られた。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④接合失敗は複合的な要因</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⑤解明したい</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B3FB847E-64B1-C84B-545C-0EC578DCD5F9}"/>
              </a:ext>
            </a:extLst>
          </p:cNvPr>
          <p:cNvSpPr>
            <a:spLocks noGrp="1"/>
          </p:cNvSpPr>
          <p:nvPr>
            <p:ph type="sldNum" sz="quarter" idx="5"/>
          </p:nvPr>
        </p:nvSpPr>
        <p:spPr/>
        <p:txBody>
          <a:bodyPr/>
          <a:lstStyle/>
          <a:p>
            <a:pPr>
              <a:defRPr/>
            </a:pPr>
            <a:fld id="{486B414F-D598-41DB-9E7E-154FEB362F9A}" type="slidenum">
              <a:rPr lang="en-US" altLang="ja-JP" smtClean="0"/>
              <a:pPr>
                <a:defRPr/>
              </a:pPr>
              <a:t>13</a:t>
            </a:fld>
            <a:endParaRPr lang="en-US" altLang="ja-JP"/>
          </a:p>
        </p:txBody>
      </p:sp>
    </p:spTree>
    <p:extLst>
      <p:ext uri="{BB962C8B-B14F-4D97-AF65-F5344CB8AC3E}">
        <p14:creationId xmlns:p14="http://schemas.microsoft.com/office/powerpoint/2010/main" val="68549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15B81-EC0E-547F-8A0F-2B6D506E93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A22A80E-1FF8-3895-82F3-AE2AF66B02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6E7C078-43DD-7297-275A-B9766A919575}"/>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①現在高周波回路として様々なプリント基板模索が模索されている。→その中の一つとしてフッ素樹脂基板。</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②フッ素樹脂基板は優れた特性を有す。→特に誘電率、左のように誘電率、誘電正接低い。→中間層の波長を短縮→電波の伝送速度が上がる→低伝送損失</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③低伝送損失なことは高周波回路として</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OK</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2.4GHz</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から</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28GHz</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に移行する</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Beyond</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５</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G</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においてフッ素樹脂は魅力的なプリント基板。</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④右の図は回路の一例、銅箔とフッ素樹脂を重ね合わせてできている。この銅箔とフッ素樹脂の接合が今回の大事なテーマ</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CAE36292-0421-6173-BBF5-A505DEC56A8E}"/>
              </a:ext>
            </a:extLst>
          </p:cNvPr>
          <p:cNvSpPr>
            <a:spLocks noGrp="1"/>
          </p:cNvSpPr>
          <p:nvPr>
            <p:ph type="sldNum" sz="quarter" idx="5"/>
          </p:nvPr>
        </p:nvSpPr>
        <p:spPr/>
        <p:txBody>
          <a:bodyPr/>
          <a:lstStyle/>
          <a:p>
            <a:pPr>
              <a:defRPr/>
            </a:pPr>
            <a:fld id="{486B414F-D598-41DB-9E7E-154FEB362F9A}" type="slidenum">
              <a:rPr lang="en-US" altLang="ja-JP" smtClean="0"/>
              <a:pPr>
                <a:defRPr/>
              </a:pPr>
              <a:t>2</a:t>
            </a:fld>
            <a:endParaRPr lang="en-US" altLang="ja-JP"/>
          </a:p>
        </p:txBody>
      </p:sp>
    </p:spTree>
    <p:extLst>
      <p:ext uri="{BB962C8B-B14F-4D97-AF65-F5344CB8AC3E}">
        <p14:creationId xmlns:p14="http://schemas.microsoft.com/office/powerpoint/2010/main" val="24034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①先行研究として</a:t>
            </a:r>
            <a:r>
              <a:rPr kumimoji="1" lang="en-US" altLang="ja-JP" dirty="0"/>
              <a:t>Cu</a:t>
            </a:r>
            <a:r>
              <a:rPr kumimoji="1" lang="ja-JP" altLang="en-US" dirty="0"/>
              <a:t>とフッ素樹脂の親水化接合の例</a:t>
            </a:r>
            <a:endParaRPr kumimoji="1" lang="en-US" altLang="ja-JP" dirty="0"/>
          </a:p>
          <a:p>
            <a:endParaRPr kumimoji="1" lang="en-US" altLang="ja-JP" dirty="0"/>
          </a:p>
          <a:p>
            <a:r>
              <a:rPr kumimoji="1" lang="ja-JP" altLang="en-US" dirty="0"/>
              <a:t>②親水化接合とは基板と基板の間に酸素系の官能基を付与し接合を行うこと。左の図では</a:t>
            </a:r>
            <a:r>
              <a:rPr kumimoji="1" lang="en-US" altLang="ja-JP" dirty="0"/>
              <a:t>Cu</a:t>
            </a:r>
            <a:r>
              <a:rPr kumimoji="1" lang="ja-JP" altLang="en-US" dirty="0"/>
              <a:t>とフッ素樹脂の間に</a:t>
            </a:r>
            <a:r>
              <a:rPr kumimoji="1" lang="en-US" altLang="ja-JP" dirty="0"/>
              <a:t>O</a:t>
            </a:r>
            <a:r>
              <a:rPr kumimoji="1" lang="ja-JP" altLang="en-US" dirty="0"/>
              <a:t>の官能基を形成。</a:t>
            </a:r>
            <a:endParaRPr kumimoji="1" lang="en-US" altLang="ja-JP" dirty="0"/>
          </a:p>
          <a:p>
            <a:endParaRPr kumimoji="1" lang="en-US" altLang="ja-JP" dirty="0"/>
          </a:p>
          <a:p>
            <a:r>
              <a:rPr kumimoji="1" lang="ja-JP" altLang="en-US" dirty="0"/>
              <a:t>③先行研究ではこのフッ素樹脂の表面を</a:t>
            </a:r>
            <a:r>
              <a:rPr kumimoji="1" lang="en-US" altLang="ja-JP" dirty="0"/>
              <a:t>XPS</a:t>
            </a:r>
            <a:r>
              <a:rPr kumimoji="1" lang="ja-JP" altLang="en-US" dirty="0"/>
              <a:t>分析。</a:t>
            </a:r>
            <a:r>
              <a:rPr kumimoji="1" lang="en-US" altLang="ja-JP" dirty="0"/>
              <a:t>XPS</a:t>
            </a:r>
            <a:r>
              <a:rPr kumimoji="1" lang="ja-JP" altLang="en-US" dirty="0"/>
              <a:t>で表面の組成を見てみると</a:t>
            </a:r>
            <a:r>
              <a:rPr kumimoji="1" lang="en-US" altLang="ja-JP" dirty="0"/>
              <a:t>O-C=O</a:t>
            </a:r>
            <a:r>
              <a:rPr kumimoji="1" lang="ja-JP" altLang="en-US" dirty="0"/>
              <a:t>、</a:t>
            </a:r>
            <a:r>
              <a:rPr kumimoji="1" lang="en-US" altLang="ja-JP" dirty="0"/>
              <a:t>C</a:t>
            </a:r>
            <a:r>
              <a:rPr kumimoji="1" lang="ja-JP" altLang="en-US" dirty="0"/>
              <a:t>＝</a:t>
            </a:r>
            <a:r>
              <a:rPr kumimoji="1" lang="en-US" altLang="ja-JP" dirty="0"/>
              <a:t>O</a:t>
            </a:r>
            <a:r>
              <a:rPr kumimoji="1" lang="ja-JP" altLang="en-US" dirty="0"/>
              <a:t>、</a:t>
            </a:r>
            <a:r>
              <a:rPr kumimoji="1" lang="en-US" altLang="ja-JP" dirty="0"/>
              <a:t>C</a:t>
            </a:r>
            <a:r>
              <a:rPr kumimoji="1" lang="ja-JP" altLang="en-US" dirty="0"/>
              <a:t>－</a:t>
            </a:r>
            <a:r>
              <a:rPr kumimoji="1" lang="en-US" altLang="ja-JP" dirty="0"/>
              <a:t>O</a:t>
            </a:r>
            <a:r>
              <a:rPr kumimoji="1" lang="ja-JP" altLang="en-US" dirty="0"/>
              <a:t>。</a:t>
            </a:r>
            <a:endParaRPr kumimoji="1" lang="en-US" altLang="ja-JP" dirty="0"/>
          </a:p>
          <a:p>
            <a:endParaRPr kumimoji="1" lang="en-US" altLang="ja-JP" dirty="0"/>
          </a:p>
          <a:p>
            <a:r>
              <a:rPr kumimoji="1" lang="ja-JP" altLang="en-US" dirty="0"/>
              <a:t>④表面親水化。大気圧プラズマで親水化接合成功。</a:t>
            </a:r>
          </a:p>
        </p:txBody>
      </p:sp>
      <p:sp>
        <p:nvSpPr>
          <p:cNvPr id="4" name="スライド番号プレースホルダー 3"/>
          <p:cNvSpPr>
            <a:spLocks noGrp="1"/>
          </p:cNvSpPr>
          <p:nvPr>
            <p:ph type="sldNum" sz="quarter" idx="5"/>
          </p:nvPr>
        </p:nvSpPr>
        <p:spPr/>
        <p:txBody>
          <a:bodyPr/>
          <a:lstStyle/>
          <a:p>
            <a:pPr>
              <a:defRPr/>
            </a:pPr>
            <a:fld id="{486B414F-D598-41DB-9E7E-154FEB362F9A}" type="slidenum">
              <a:rPr lang="en-US" altLang="ja-JP" smtClean="0"/>
              <a:pPr>
                <a:defRPr/>
              </a:pPr>
              <a:t>3</a:t>
            </a:fld>
            <a:endParaRPr lang="en-US" altLang="ja-JP"/>
          </a:p>
        </p:txBody>
      </p:sp>
    </p:spTree>
    <p:extLst>
      <p:ext uri="{BB962C8B-B14F-4D97-AF65-F5344CB8AC3E}">
        <p14:creationId xmlns:p14="http://schemas.microsoft.com/office/powerpoint/2010/main" val="4281623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①プラズマ弱点</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②プラズマのデメリット</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③接着剤のデメリット</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④本研究室では</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GCI</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Ｂ</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pPr>
              <a:defRPr/>
            </a:pPr>
            <a:fld id="{486B414F-D598-41DB-9E7E-154FEB362F9A}" type="slidenum">
              <a:rPr lang="en-US" altLang="ja-JP" smtClean="0"/>
              <a:pPr>
                <a:defRPr/>
              </a:pPr>
              <a:t>4</a:t>
            </a:fld>
            <a:endParaRPr lang="en-US" altLang="ja-JP"/>
          </a:p>
        </p:txBody>
      </p:sp>
    </p:spTree>
    <p:extLst>
      <p:ext uri="{BB962C8B-B14F-4D97-AF65-F5344CB8AC3E}">
        <p14:creationId xmlns:p14="http://schemas.microsoft.com/office/powerpoint/2010/main" val="2968106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60AE2-355A-8AF4-42A9-C5245F4F55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B9340FE-280A-9421-7235-30AE2D1023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808D8BA-516D-AA72-0BAB-6452275B5091}"/>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GCIB</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とは、なんの略か</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②主に三つの特徴→一つ目に</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③界面と中間層解決→伝送損失を極めて低く！</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8608D8E6-70A0-653F-D3E5-D7A56DFE1E0F}"/>
              </a:ext>
            </a:extLst>
          </p:cNvPr>
          <p:cNvSpPr>
            <a:spLocks noGrp="1"/>
          </p:cNvSpPr>
          <p:nvPr>
            <p:ph type="sldNum" sz="quarter" idx="5"/>
          </p:nvPr>
        </p:nvSpPr>
        <p:spPr/>
        <p:txBody>
          <a:bodyPr/>
          <a:lstStyle/>
          <a:p>
            <a:pPr>
              <a:defRPr/>
            </a:pPr>
            <a:fld id="{486B414F-D598-41DB-9E7E-154FEB362F9A}" type="slidenum">
              <a:rPr lang="en-US" altLang="ja-JP" smtClean="0"/>
              <a:pPr>
                <a:defRPr/>
              </a:pPr>
              <a:t>5</a:t>
            </a:fld>
            <a:endParaRPr lang="en-US" altLang="ja-JP"/>
          </a:p>
        </p:txBody>
      </p:sp>
    </p:spTree>
    <p:extLst>
      <p:ext uri="{BB962C8B-B14F-4D97-AF65-F5344CB8AC3E}">
        <p14:creationId xmlns:p14="http://schemas.microsoft.com/office/powerpoint/2010/main" val="483856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75202-5D3B-795E-06F7-3DE9C1F64C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29A5B5-43A3-1BB6-674C-A36FE7BF49C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0362122-4DF4-B7D6-FC32-A4A664BB4C7D}"/>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①これまで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CU</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の表面活性化接合</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②酸化膜除去でも損傷</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GCIB</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では低損傷接合</a:t>
            </a:r>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25CB70BD-056C-5153-EAF9-8518A39CA392}"/>
              </a:ext>
            </a:extLst>
          </p:cNvPr>
          <p:cNvSpPr>
            <a:spLocks noGrp="1"/>
          </p:cNvSpPr>
          <p:nvPr>
            <p:ph type="sldNum" sz="quarter" idx="5"/>
          </p:nvPr>
        </p:nvSpPr>
        <p:spPr/>
        <p:txBody>
          <a:bodyPr/>
          <a:lstStyle/>
          <a:p>
            <a:pPr>
              <a:defRPr/>
            </a:pPr>
            <a:fld id="{486B414F-D598-41DB-9E7E-154FEB362F9A}" type="slidenum">
              <a:rPr lang="en-US" altLang="ja-JP" smtClean="0"/>
              <a:pPr>
                <a:defRPr/>
              </a:pPr>
              <a:t>6</a:t>
            </a:fld>
            <a:endParaRPr lang="en-US" altLang="ja-JP"/>
          </a:p>
        </p:txBody>
      </p:sp>
    </p:spTree>
    <p:extLst>
      <p:ext uri="{BB962C8B-B14F-4D97-AF65-F5344CB8AC3E}">
        <p14:creationId xmlns:p14="http://schemas.microsoft.com/office/powerpoint/2010/main" val="218816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14EA-FF59-F920-92C3-A2C60BF89F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149800C-926A-298C-0A9B-F4E73DBC12F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E8C7AD9-7749-A65F-4EEB-A7429248EDA7}"/>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①使用したフッ素樹脂</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FEP</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PTFE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と特性似てる</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PTFE</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と融点だけ違う→融点が低い方が接合しやすいと考えた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③これまで</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CU</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CU</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フッ素樹脂→接合の中でも</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CU</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とは違う親水化接合→フッ素脱離、官能基付与、表面改質</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8CD18145-A6CA-76FB-E3D5-B0D511E699BC}"/>
              </a:ext>
            </a:extLst>
          </p:cNvPr>
          <p:cNvSpPr>
            <a:spLocks noGrp="1"/>
          </p:cNvSpPr>
          <p:nvPr>
            <p:ph type="sldNum" sz="quarter" idx="5"/>
          </p:nvPr>
        </p:nvSpPr>
        <p:spPr/>
        <p:txBody>
          <a:bodyPr/>
          <a:lstStyle/>
          <a:p>
            <a:pPr>
              <a:defRPr/>
            </a:pPr>
            <a:fld id="{486B414F-D598-41DB-9E7E-154FEB362F9A}" type="slidenum">
              <a:rPr lang="en-US" altLang="ja-JP" smtClean="0"/>
              <a:pPr>
                <a:defRPr/>
              </a:pPr>
              <a:t>7</a:t>
            </a:fld>
            <a:endParaRPr lang="en-US" altLang="ja-JP"/>
          </a:p>
        </p:txBody>
      </p:sp>
    </p:spTree>
    <p:extLst>
      <p:ext uri="{BB962C8B-B14F-4D97-AF65-F5344CB8AC3E}">
        <p14:creationId xmlns:p14="http://schemas.microsoft.com/office/powerpoint/2010/main" val="2424111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①行った実験は三つ</a:t>
            </a:r>
            <a:endParaRPr kumimoji="1" lang="en-US" altLang="ja-JP" dirty="0"/>
          </a:p>
          <a:p>
            <a:endParaRPr kumimoji="1" lang="en-US" altLang="ja-JP" dirty="0"/>
          </a:p>
          <a:p>
            <a:r>
              <a:rPr kumimoji="1" lang="ja-JP" altLang="en-US" dirty="0"/>
              <a:t>②その中でも赤字を発表</a:t>
            </a:r>
          </a:p>
        </p:txBody>
      </p:sp>
      <p:sp>
        <p:nvSpPr>
          <p:cNvPr id="4" name="スライド番号プレースホルダー 3"/>
          <p:cNvSpPr>
            <a:spLocks noGrp="1"/>
          </p:cNvSpPr>
          <p:nvPr>
            <p:ph type="sldNum" sz="quarter" idx="5"/>
          </p:nvPr>
        </p:nvSpPr>
        <p:spPr/>
        <p:txBody>
          <a:bodyPr/>
          <a:lstStyle/>
          <a:p>
            <a:pPr>
              <a:defRPr/>
            </a:pPr>
            <a:fld id="{486B414F-D598-41DB-9E7E-154FEB362F9A}" type="slidenum">
              <a:rPr lang="en-US" altLang="ja-JP" smtClean="0"/>
              <a:pPr>
                <a:defRPr/>
              </a:pPr>
              <a:t>8</a:t>
            </a:fld>
            <a:endParaRPr lang="en-US" altLang="ja-JP"/>
          </a:p>
        </p:txBody>
      </p:sp>
    </p:spTree>
    <p:extLst>
      <p:ext uri="{BB962C8B-B14F-4D97-AF65-F5344CB8AC3E}">
        <p14:creationId xmlns:p14="http://schemas.microsoft.com/office/powerpoint/2010/main" val="2502098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EDEB-7CFC-1AD9-A472-68991F8C7E0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07012B6-0BB4-6D29-D781-F8641040059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B74C80-C0CE-4AB4-3FBB-D6904A6F27C7}"/>
              </a:ext>
            </a:extLst>
          </p:cNvPr>
          <p:cNvSpPr>
            <a:spLocks noGrp="1"/>
          </p:cNvSpPr>
          <p:nvPr>
            <p:ph type="body" idx="1"/>
          </p:nvPr>
        </p:nvSpPr>
        <p:spPr/>
        <p:txBody>
          <a:bodyPr/>
          <a:lstStyle/>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①照射条件</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②オリジナルの点線説明</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③親水と撥水の話</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④Ｏ２だと親水化しそう→親水化しなかった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　　先行研究でも</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O2</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照射であまり親水化しないことは示されている。しかしメカニズムは明らかになっていない。</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⑤</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N2</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では親水化が見られた。→これは先行研究の窒素プラズマや大気圧プラズマで見られた。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indent="133350" algn="just"/>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⑥その原因をさぐるために</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XPS</a:t>
            </a:r>
            <a:r>
              <a:rPr lang="ja-JP" altLang="en-US" sz="1800" kern="100" dirty="0">
                <a:effectLst/>
                <a:latin typeface="游明朝" panose="02020400000000000000" pitchFamily="18" charset="-128"/>
                <a:ea typeface="游明朝" panose="02020400000000000000" pitchFamily="18" charset="-128"/>
                <a:cs typeface="Times New Roman" panose="02020603050405020304" pitchFamily="18" charset="0"/>
              </a:rPr>
              <a:t>分析をした</a:t>
            </a:r>
            <a:endPar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C6A05C1A-BEE2-6523-A232-FBD0F7251678}"/>
              </a:ext>
            </a:extLst>
          </p:cNvPr>
          <p:cNvSpPr>
            <a:spLocks noGrp="1"/>
          </p:cNvSpPr>
          <p:nvPr>
            <p:ph type="sldNum" sz="quarter" idx="5"/>
          </p:nvPr>
        </p:nvSpPr>
        <p:spPr/>
        <p:txBody>
          <a:bodyPr/>
          <a:lstStyle/>
          <a:p>
            <a:pPr>
              <a:defRPr/>
            </a:pPr>
            <a:fld id="{486B414F-D598-41DB-9E7E-154FEB362F9A}" type="slidenum">
              <a:rPr lang="en-US" altLang="ja-JP" smtClean="0"/>
              <a:pPr>
                <a:defRPr/>
              </a:pPr>
              <a:t>9</a:t>
            </a:fld>
            <a:endParaRPr lang="en-US" altLang="ja-JP"/>
          </a:p>
        </p:txBody>
      </p:sp>
    </p:spTree>
    <p:extLst>
      <p:ext uri="{BB962C8B-B14F-4D97-AF65-F5344CB8AC3E}">
        <p14:creationId xmlns:p14="http://schemas.microsoft.com/office/powerpoint/2010/main" val="389006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7"/>
            <a:ext cx="103632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 サブタイトルの書式設定</a:t>
            </a:r>
          </a:p>
        </p:txBody>
      </p:sp>
      <p:sp>
        <p:nvSpPr>
          <p:cNvPr id="4" name="日付プレースホルダ 3"/>
          <p:cNvSpPr>
            <a:spLocks noGrp="1"/>
          </p:cNvSpPr>
          <p:nvPr>
            <p:ph type="dt" sz="half" idx="10"/>
          </p:nvPr>
        </p:nvSpPr>
        <p:spPr/>
        <p:txBody>
          <a:bodyPr/>
          <a:lstStyle>
            <a:lvl1pPr>
              <a:defRPr/>
            </a:lvl1pPr>
          </a:lstStyle>
          <a:p>
            <a:pPr>
              <a:defRPr/>
            </a:pPr>
            <a:fld id="{2422BB71-BA8D-4641-94CE-BFD0650D5170}" type="datetimeFigureOut">
              <a:rPr lang="ja-JP" altLang="en-US"/>
              <a:pPr>
                <a:defRPr/>
              </a:pPr>
              <a:t>2024/2/18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F1FE1C80-717C-4A2C-8946-98C66EC2D7CC}" type="slidenum">
              <a:rPr lang="ja-JP" altLang="en-US"/>
              <a:pPr>
                <a:defRPr/>
              </a:pPr>
              <a:t>‹#›</a:t>
            </a:fld>
            <a:endParaRPr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1F436C39-D930-49A7-84B6-872BC03AB60B}" type="datetimeFigureOut">
              <a:rPr lang="ja-JP" altLang="en-US"/>
              <a:pPr>
                <a:defRPr/>
              </a:pPr>
              <a:t>2024/2/18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7081C89C-26EC-4B31-9F0B-618B29C424AE}" type="slidenum">
              <a:rPr lang="ja-JP" altLang="en-US"/>
              <a:pPr>
                <a:defRPr/>
              </a:pPr>
              <a:t>‹#›</a:t>
            </a:fld>
            <a:endParaRPr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40"/>
            <a:ext cx="27432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609600" y="274640"/>
            <a:ext cx="80264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04C78A88-49F6-444C-9711-788C20B9DDDE}" type="datetimeFigureOut">
              <a:rPr lang="ja-JP" altLang="en-US"/>
              <a:pPr>
                <a:defRPr/>
              </a:pPr>
              <a:t>2024/2/18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8C81EFF0-22A5-452D-B249-EC466B11F0C3}" type="slidenum">
              <a:rPr lang="ja-JP" altLang="en-US"/>
              <a:pPr>
                <a:defRPr/>
              </a:pPr>
              <a:t>‹#›</a:t>
            </a:fld>
            <a:endParaRPr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8"/>
            <a:ext cx="103632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 サブタイトルの書式設定</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ー 2"/>
          <p:cNvSpPr>
            <a:spLocks noGrp="1"/>
          </p:cNvSpPr>
          <p:nvPr>
            <p:ph idx="1"/>
          </p:nvPr>
        </p:nvSpPr>
        <p:spPr>
          <a:xfrm>
            <a:off x="609600" y="1600203"/>
            <a:ext cx="10972800" cy="4525963"/>
          </a:xfrm>
          <a:prstGeom prst="rect">
            <a:avLst/>
          </a:prstGeo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247" y="4406903"/>
            <a:ext cx="10363200" cy="1362075"/>
          </a:xfrm>
        </p:spPr>
        <p:txBody>
          <a:bodyPr anchor="t"/>
          <a:lstStyle>
            <a:lvl1pPr algn="l">
              <a:defRPr sz="4000" b="1" cap="all"/>
            </a:lvl1pPr>
          </a:lstStyle>
          <a:p>
            <a:r>
              <a:rPr lang="ja-JP" altLang="en-US"/>
              <a:t>マスタ タイトルの書式設定</a:t>
            </a:r>
          </a:p>
        </p:txBody>
      </p:sp>
      <p:sp>
        <p:nvSpPr>
          <p:cNvPr id="3" name="テキスト プレースホルダー 2"/>
          <p:cNvSpPr>
            <a:spLocks noGrp="1"/>
          </p:cNvSpPr>
          <p:nvPr>
            <p:ph type="body" idx="1"/>
          </p:nvPr>
        </p:nvSpPr>
        <p:spPr>
          <a:xfrm>
            <a:off x="963247" y="2906715"/>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ー 2"/>
          <p:cNvSpPr>
            <a:spLocks noGrp="1"/>
          </p:cNvSpPr>
          <p:nvPr>
            <p:ph sz="half" idx="1"/>
          </p:nvPr>
        </p:nvSpPr>
        <p:spPr>
          <a:xfrm>
            <a:off x="609601" y="1600203"/>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189785" y="1600203"/>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 タイトルの書式設定</a:t>
            </a:r>
          </a:p>
        </p:txBody>
      </p:sp>
      <p:sp>
        <p:nvSpPr>
          <p:cNvPr id="3" name="テキスト プレースホルダー 2"/>
          <p:cNvSpPr>
            <a:spLocks noGrp="1"/>
          </p:cNvSpPr>
          <p:nvPr>
            <p:ph type="body" idx="1"/>
          </p:nvPr>
        </p:nvSpPr>
        <p:spPr>
          <a:xfrm>
            <a:off x="609601" y="1535113"/>
            <a:ext cx="538675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ー 3"/>
          <p:cNvSpPr>
            <a:spLocks noGrp="1"/>
          </p:cNvSpPr>
          <p:nvPr>
            <p:ph sz="half" idx="2"/>
          </p:nvPr>
        </p:nvSpPr>
        <p:spPr>
          <a:xfrm>
            <a:off x="609601" y="2174875"/>
            <a:ext cx="538675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695"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ー 5"/>
          <p:cNvSpPr>
            <a:spLocks noGrp="1"/>
          </p:cNvSpPr>
          <p:nvPr>
            <p:ph sz="quarter" idx="4"/>
          </p:nvPr>
        </p:nvSpPr>
        <p:spPr>
          <a:xfrm>
            <a:off x="6193695" y="2174875"/>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247" cy="1162050"/>
          </a:xfrm>
        </p:spPr>
        <p:txBody>
          <a:bodyPr anchor="b"/>
          <a:lstStyle>
            <a:lvl1pPr algn="l">
              <a:defRPr sz="2000" b="1"/>
            </a:lvl1pPr>
          </a:lstStyle>
          <a:p>
            <a:r>
              <a:rPr lang="ja-JP" altLang="en-US"/>
              <a:t>マスタ タイトルの書式設定</a:t>
            </a:r>
          </a:p>
        </p:txBody>
      </p:sp>
      <p:sp>
        <p:nvSpPr>
          <p:cNvPr id="3" name="コンテンツ プレースホルダー 2"/>
          <p:cNvSpPr>
            <a:spLocks noGrp="1"/>
          </p:cNvSpPr>
          <p:nvPr>
            <p:ph idx="1"/>
          </p:nvPr>
        </p:nvSpPr>
        <p:spPr>
          <a:xfrm>
            <a:off x="4767385" y="273053"/>
            <a:ext cx="681501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1" y="1435103"/>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C41B3DE2-834F-4910-BC0B-41F10E5FD1EC}" type="datetimeFigureOut">
              <a:rPr lang="ja-JP" altLang="en-US"/>
              <a:pPr>
                <a:defRPr/>
              </a:pPr>
              <a:t>2024/2/18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AB4A47C2-1CB3-4997-BA2B-84030124B495}" type="slidenum">
              <a:rPr lang="ja-JP" altLang="en-US"/>
              <a:pPr>
                <a:defRPr/>
              </a:pPr>
              <a:t>‹#›</a:t>
            </a:fld>
            <a:endParaRPr lang="ja-JP"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556" y="4800601"/>
            <a:ext cx="7315200" cy="566738"/>
          </a:xfrm>
        </p:spPr>
        <p:txBody>
          <a:bodyPr anchor="b"/>
          <a:lstStyle>
            <a:lvl1pPr algn="l">
              <a:defRPr sz="2000" b="1"/>
            </a:lvl1pPr>
          </a:lstStyle>
          <a:p>
            <a:r>
              <a:rPr lang="ja-JP" altLang="en-US"/>
              <a:t>マスタ タイトルの書式設定</a:t>
            </a:r>
          </a:p>
        </p:txBody>
      </p:sp>
      <p:sp>
        <p:nvSpPr>
          <p:cNvPr id="3" name="図プレースホルダー 2"/>
          <p:cNvSpPr>
            <a:spLocks noGrp="1"/>
          </p:cNvSpPr>
          <p:nvPr>
            <p:ph type="pic" idx="1"/>
          </p:nvPr>
        </p:nvSpPr>
        <p:spPr>
          <a:xfrm>
            <a:off x="2389556"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2389556" y="5367339"/>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ー 2"/>
          <p:cNvSpPr>
            <a:spLocks noGrp="1"/>
          </p:cNvSpPr>
          <p:nvPr>
            <p:ph type="body" orient="vert" idx="1"/>
          </p:nvPr>
        </p:nvSpPr>
        <p:spPr>
          <a:xfrm>
            <a:off x="609600" y="1600203"/>
            <a:ext cx="10972800" cy="4525963"/>
          </a:xfrm>
          <a:prstGeom prst="rect">
            <a:avLst/>
          </a:prstGeo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28603"/>
            <a:ext cx="2743200" cy="5897563"/>
          </a:xfrm>
        </p:spPr>
        <p:txBody>
          <a:bodyPr vert="eaVert"/>
          <a:lstStyle/>
          <a:p>
            <a:r>
              <a:rPr lang="ja-JP" altLang="en-US"/>
              <a:t>マスタ タイトルの書式設定</a:t>
            </a:r>
          </a:p>
        </p:txBody>
      </p:sp>
      <p:sp>
        <p:nvSpPr>
          <p:cNvPr id="3" name="縦書きテキスト プレースホルダー 2"/>
          <p:cNvSpPr>
            <a:spLocks noGrp="1"/>
          </p:cNvSpPr>
          <p:nvPr>
            <p:ph type="body" orient="vert" idx="1"/>
          </p:nvPr>
        </p:nvSpPr>
        <p:spPr>
          <a:xfrm>
            <a:off x="609602" y="228603"/>
            <a:ext cx="8042031" cy="5897563"/>
          </a:xfrm>
          <a:prstGeom prst="rect">
            <a:avLst/>
          </a:prstGeo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609600" y="228603"/>
            <a:ext cx="10972800" cy="5897563"/>
          </a:xfrm>
          <a:prstGeom prst="rect">
            <a:avLst/>
          </a:prstGeo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963084" y="2906715"/>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71DB4B4B-BDBE-407D-B0EB-1256A0819850}" type="datetimeFigureOut">
              <a:rPr lang="ja-JP" altLang="en-US"/>
              <a:pPr>
                <a:defRPr/>
              </a:pPr>
              <a:t>2024/2/18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7B3E1C3F-6740-47C5-B10F-DF0B4921C79F}" type="slidenum">
              <a:rPr lang="ja-JP" altLang="en-US"/>
              <a:pPr>
                <a:defRPr/>
              </a:pPr>
              <a:t>‹#›</a:t>
            </a:fld>
            <a:endParaRPr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 3"/>
          <p:cNvSpPr>
            <a:spLocks noGrp="1"/>
          </p:cNvSpPr>
          <p:nvPr>
            <p:ph type="dt" sz="half" idx="10"/>
          </p:nvPr>
        </p:nvSpPr>
        <p:spPr/>
        <p:txBody>
          <a:bodyPr/>
          <a:lstStyle>
            <a:lvl1pPr>
              <a:defRPr/>
            </a:lvl1pPr>
          </a:lstStyle>
          <a:p>
            <a:pPr>
              <a:defRPr/>
            </a:pPr>
            <a:fld id="{F9A3F8DC-149A-4DDD-BBD4-88B3CFF2AFB9}" type="datetimeFigureOut">
              <a:rPr lang="ja-JP" altLang="en-US"/>
              <a:pPr>
                <a:defRPr/>
              </a:pPr>
              <a:t>2024/2/18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60E71F07-45E4-4229-8F4C-DD323E18FEBE}" type="slidenum">
              <a:rPr lang="ja-JP" altLang="en-US"/>
              <a:pPr>
                <a:defRPr/>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609602"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609602"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3"/>
          <p:cNvSpPr>
            <a:spLocks noGrp="1"/>
          </p:cNvSpPr>
          <p:nvPr>
            <p:ph type="dt" sz="half" idx="10"/>
          </p:nvPr>
        </p:nvSpPr>
        <p:spPr/>
        <p:txBody>
          <a:bodyPr/>
          <a:lstStyle>
            <a:lvl1pPr>
              <a:defRPr/>
            </a:lvl1pPr>
          </a:lstStyle>
          <a:p>
            <a:pPr>
              <a:defRPr/>
            </a:pPr>
            <a:fld id="{B4F54640-D9FD-48E3-8F86-F5EDCF7A9DFA}" type="datetimeFigureOut">
              <a:rPr lang="ja-JP" altLang="en-US"/>
              <a:pPr>
                <a:defRPr/>
              </a:pPr>
              <a:t>2024/2/18</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442F30B6-BB47-4724-8C04-B63DADE2DEE9}" type="slidenum">
              <a:rPr lang="ja-JP" altLang="en-US"/>
              <a:pPr>
                <a:defRPr/>
              </a:pPr>
              <a:t>‹#›</a:t>
            </a:fld>
            <a:endParaRPr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日付プレースホルダ 3"/>
          <p:cNvSpPr>
            <a:spLocks noGrp="1"/>
          </p:cNvSpPr>
          <p:nvPr>
            <p:ph type="dt" sz="half" idx="10"/>
          </p:nvPr>
        </p:nvSpPr>
        <p:spPr/>
        <p:txBody>
          <a:bodyPr/>
          <a:lstStyle>
            <a:lvl1pPr>
              <a:defRPr/>
            </a:lvl1pPr>
          </a:lstStyle>
          <a:p>
            <a:pPr>
              <a:defRPr/>
            </a:pPr>
            <a:fld id="{2C459998-346C-4B90-A21D-8905CDB833A9}" type="datetimeFigureOut">
              <a:rPr lang="ja-JP" altLang="en-US"/>
              <a:pPr>
                <a:defRPr/>
              </a:pPr>
              <a:t>2024/2/18</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E15CE6B7-4AFC-4340-895C-76AB0C9F54A2}" type="slidenum">
              <a:rPr lang="ja-JP" altLang="en-US"/>
              <a:pPr>
                <a:defRPr/>
              </a:pPr>
              <a:t>‹#›</a:t>
            </a:fld>
            <a:endParaRPr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CED884D8-39C7-45B6-AC74-4AE67E41772E}" type="datetimeFigureOut">
              <a:rPr lang="ja-JP" altLang="en-US"/>
              <a:pPr>
                <a:defRPr/>
              </a:pPr>
              <a:t>2024/2/18</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45DB4C73-2770-41A2-A01C-6DF204A6F2C6}" type="slidenum">
              <a:rPr lang="ja-JP" altLang="en-US"/>
              <a:pPr>
                <a:defRPr/>
              </a:pPr>
              <a:t>‹#›</a:t>
            </a:fld>
            <a:endParaRPr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2" y="273050"/>
            <a:ext cx="4011084"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4766734" y="273052"/>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70B061FE-D984-4899-8D41-4CF76E98041A}" type="datetimeFigureOut">
              <a:rPr lang="ja-JP" altLang="en-US"/>
              <a:pPr>
                <a:defRPr/>
              </a:pPr>
              <a:t>2024/2/18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3E7E6B41-E31C-4EB1-A694-FE03691A9FB9}" type="slidenum">
              <a:rPr lang="ja-JP" altLang="en-US"/>
              <a:pPr>
                <a:defRPr/>
              </a:pPr>
              <a:t>‹#›</a:t>
            </a:fld>
            <a:endParaRPr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1"/>
            <a:ext cx="73152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2389717" y="5367339"/>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FADAC70E-A225-4C54-8158-1AA898D84B79}" type="datetimeFigureOut">
              <a:rPr lang="ja-JP" altLang="en-US"/>
              <a:pPr>
                <a:defRPr/>
              </a:pPr>
              <a:t>2024/2/18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1D407EF2-7891-4DEB-9251-4C1C1DA2D319}" type="slidenum">
              <a:rPr lang="ja-JP" altLang="en-US"/>
              <a:pPr>
                <a:defRPr/>
              </a:pPr>
              <a:t>‹#›</a:t>
            </a:fld>
            <a:endParaRPr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8914" name="タイトル プレースホルダ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38915" name="テキスト プレースホルダ 2"/>
          <p:cNvSpPr>
            <a:spLocks noGrp="1"/>
          </p:cNvSpPr>
          <p:nvPr>
            <p:ph type="body" idx="1"/>
          </p:nvPr>
        </p:nvSpPr>
        <p:spPr bwMode="auto">
          <a:xfrm>
            <a:off x="609600" y="1600202"/>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F4EF0C7A-E596-469C-8EAE-A7422995CDF8}" type="datetimeFigureOut">
              <a:rPr lang="ja-JP" altLang="en-US"/>
              <a:pPr>
                <a:defRPr/>
              </a:pPr>
              <a:t>2024/2/18</a:t>
            </a:fld>
            <a:endParaRPr lang="ja-JP" altLang="en-US"/>
          </a:p>
        </p:txBody>
      </p:sp>
      <p:sp>
        <p:nvSpPr>
          <p:cNvPr id="5" name="フッター プレースホルダ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200" smtClean="0">
                <a:solidFill>
                  <a:schemeClr val="tx1">
                    <a:tint val="75000"/>
                  </a:schemeClr>
                </a:solidFill>
              </a:defRPr>
            </a:lvl1pPr>
          </a:lstStyle>
          <a:p>
            <a:pPr>
              <a:defRPr/>
            </a:pPr>
            <a:endParaRPr lang="ja-JP" altLang="en-US"/>
          </a:p>
        </p:txBody>
      </p:sp>
      <p:sp>
        <p:nvSpPr>
          <p:cNvPr id="6" name="スライド番号プレースホルダ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8E04BF35-DB77-4436-A374-15171C6E02A4}"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fontAlgn="base">
        <a:spcBef>
          <a:spcPct val="0"/>
        </a:spcBef>
        <a:spcAft>
          <a:spcPct val="0"/>
        </a:spcAft>
        <a:defRPr kumimoji="1" sz="4400" kern="1200">
          <a:solidFill>
            <a:schemeClr val="tx1"/>
          </a:solidFill>
          <a:latin typeface="+mj-lt"/>
          <a:ea typeface="+mj-ea"/>
          <a:cs typeface="+mj-cs"/>
        </a:defRPr>
      </a:lvl1pPr>
      <a:lvl2pPr algn="ctr" rtl="0" fontAlgn="base">
        <a:spcBef>
          <a:spcPct val="0"/>
        </a:spcBef>
        <a:spcAft>
          <a:spcPct val="0"/>
        </a:spcAft>
        <a:defRPr kumimoji="1" sz="4400">
          <a:solidFill>
            <a:schemeClr val="tx1"/>
          </a:solidFill>
          <a:latin typeface="Calibri" pitchFamily="34" charset="0"/>
          <a:ea typeface="ＭＳ Ｐゴシック" charset="-128"/>
        </a:defRPr>
      </a:lvl2pPr>
      <a:lvl3pPr algn="ctr" rtl="0" fontAlgn="base">
        <a:spcBef>
          <a:spcPct val="0"/>
        </a:spcBef>
        <a:spcAft>
          <a:spcPct val="0"/>
        </a:spcAft>
        <a:defRPr kumimoji="1" sz="4400">
          <a:solidFill>
            <a:schemeClr val="tx1"/>
          </a:solidFill>
          <a:latin typeface="Calibri" pitchFamily="34" charset="0"/>
          <a:ea typeface="ＭＳ Ｐゴシック" charset="-128"/>
        </a:defRPr>
      </a:lvl3pPr>
      <a:lvl4pPr algn="ctr" rtl="0" fontAlgn="base">
        <a:spcBef>
          <a:spcPct val="0"/>
        </a:spcBef>
        <a:spcAft>
          <a:spcPct val="0"/>
        </a:spcAft>
        <a:defRPr kumimoji="1" sz="4400">
          <a:solidFill>
            <a:schemeClr val="tx1"/>
          </a:solidFill>
          <a:latin typeface="Calibri" pitchFamily="34" charset="0"/>
          <a:ea typeface="ＭＳ Ｐゴシック" charset="-128"/>
        </a:defRPr>
      </a:lvl4pPr>
      <a:lvl5pPr algn="ctr" rtl="0" fontAlgn="base">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fontAlgn="base">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905935" y="228600"/>
            <a:ext cx="103632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pic>
        <p:nvPicPr>
          <p:cNvPr id="39939" name="Picture 14"/>
          <p:cNvPicPr>
            <a:picLocks noChangeAspect="1" noChangeArrowheads="1"/>
          </p:cNvPicPr>
          <p:nvPr/>
        </p:nvPicPr>
        <p:blipFill>
          <a:blip r:embed="rId14" cstate="screen"/>
          <a:srcRect/>
          <a:stretch>
            <a:fillRect/>
          </a:stretch>
        </p:blipFill>
        <p:spPr bwMode="auto">
          <a:xfrm>
            <a:off x="281519" y="228601"/>
            <a:ext cx="863600" cy="701675"/>
          </a:xfrm>
          <a:prstGeom prst="rect">
            <a:avLst/>
          </a:prstGeom>
          <a:noFill/>
          <a:ln w="9525">
            <a:noFill/>
            <a:miter lim="800000"/>
            <a:headEnd/>
            <a:tailEnd/>
          </a:ln>
        </p:spPr>
      </p:pic>
      <p:pic>
        <p:nvPicPr>
          <p:cNvPr id="39940" name="Picture 15"/>
          <p:cNvPicPr>
            <a:picLocks noChangeAspect="1" noChangeArrowheads="1"/>
          </p:cNvPicPr>
          <p:nvPr/>
        </p:nvPicPr>
        <p:blipFill>
          <a:blip r:embed="rId15" cstate="screen"/>
          <a:srcRect/>
          <a:stretch>
            <a:fillRect/>
          </a:stretch>
        </p:blipFill>
        <p:spPr bwMode="auto">
          <a:xfrm>
            <a:off x="1172634" y="711201"/>
            <a:ext cx="10879668" cy="127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ＭＳ Ｐゴシック" pitchFamily="50" charset="-128"/>
        </a:defRPr>
      </a:lvl2pPr>
      <a:lvl3pPr algn="ctr" rtl="0" fontAlgn="base">
        <a:spcBef>
          <a:spcPct val="0"/>
        </a:spcBef>
        <a:spcAft>
          <a:spcPct val="0"/>
        </a:spcAft>
        <a:defRPr kumimoji="1" sz="4400">
          <a:solidFill>
            <a:schemeClr val="tx2"/>
          </a:solidFill>
          <a:latin typeface="Times New Roman" pitchFamily="18" charset="0"/>
          <a:ea typeface="ＭＳ Ｐゴシック" pitchFamily="50" charset="-128"/>
        </a:defRPr>
      </a:lvl3pPr>
      <a:lvl4pPr algn="ctr" rtl="0" fontAlgn="base">
        <a:spcBef>
          <a:spcPct val="0"/>
        </a:spcBef>
        <a:spcAft>
          <a:spcPct val="0"/>
        </a:spcAft>
        <a:defRPr kumimoji="1" sz="4400">
          <a:solidFill>
            <a:schemeClr val="tx2"/>
          </a:solidFill>
          <a:latin typeface="Times New Roman" pitchFamily="18" charset="0"/>
          <a:ea typeface="ＭＳ Ｐゴシック" pitchFamily="50" charset="-128"/>
        </a:defRPr>
      </a:lvl4pPr>
      <a:lvl5pPr algn="ctr" rtl="0" fontAlgn="base">
        <a:spcBef>
          <a:spcPct val="0"/>
        </a:spcBef>
        <a:spcAft>
          <a:spcPct val="0"/>
        </a:spcAft>
        <a:defRPr kumimoji="1" sz="4400">
          <a:solidFill>
            <a:schemeClr val="tx2"/>
          </a:solidFill>
          <a:latin typeface="Times New Roman" pitchFamily="18" charset="0"/>
          <a:ea typeface="ＭＳ Ｐゴシック" pitchFamily="50" charset="-128"/>
        </a:defRPr>
      </a:lvl5pPr>
      <a:lvl6pPr marL="457200" algn="ctr" rtl="0" eaLnBrk="1" fontAlgn="base" hangingPunct="1">
        <a:spcBef>
          <a:spcPct val="0"/>
        </a:spcBef>
        <a:spcAft>
          <a:spcPct val="0"/>
        </a:spcAft>
        <a:defRPr kumimoji="1" sz="4400">
          <a:solidFill>
            <a:schemeClr val="tx2"/>
          </a:solidFill>
          <a:latin typeface="Times New Roman" pitchFamily="18" charset="0"/>
          <a:ea typeface="ＭＳ Ｐゴシック" pitchFamily="50" charset="-128"/>
        </a:defRPr>
      </a:lvl6pPr>
      <a:lvl7pPr marL="914400" algn="ctr" rtl="0" eaLnBrk="1" fontAlgn="base" hangingPunct="1">
        <a:spcBef>
          <a:spcPct val="0"/>
        </a:spcBef>
        <a:spcAft>
          <a:spcPct val="0"/>
        </a:spcAft>
        <a:defRPr kumimoji="1" sz="4400">
          <a:solidFill>
            <a:schemeClr val="tx2"/>
          </a:solidFill>
          <a:latin typeface="Times New Roman" pitchFamily="18" charset="0"/>
          <a:ea typeface="ＭＳ Ｐゴシック" pitchFamily="50" charset="-128"/>
        </a:defRPr>
      </a:lvl7pPr>
      <a:lvl8pPr marL="1371600" algn="ctr" rtl="0" eaLnBrk="1" fontAlgn="base" hangingPunct="1">
        <a:spcBef>
          <a:spcPct val="0"/>
        </a:spcBef>
        <a:spcAft>
          <a:spcPct val="0"/>
        </a:spcAft>
        <a:defRPr kumimoji="1" sz="4400">
          <a:solidFill>
            <a:schemeClr val="tx2"/>
          </a:solidFill>
          <a:latin typeface="Times New Roman" pitchFamily="18" charset="0"/>
          <a:ea typeface="ＭＳ Ｐゴシック" pitchFamily="50" charset="-128"/>
        </a:defRPr>
      </a:lvl8pPr>
      <a:lvl9pPr marL="1828800" algn="ctr" rtl="0" eaLnBrk="1" fontAlgn="base" hangingPunct="1">
        <a:spcBef>
          <a:spcPct val="0"/>
        </a:spcBef>
        <a:spcAft>
          <a:spcPct val="0"/>
        </a:spcAft>
        <a:defRPr kumimoji="1" sz="4400">
          <a:solidFill>
            <a:schemeClr val="tx2"/>
          </a:solidFill>
          <a:latin typeface="Times New Roman" pitchFamily="18" charset="0"/>
          <a:ea typeface="ＭＳ Ｐゴシック" pitchFamily="50" charset="-128"/>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sei.co.jp/fluorocui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p-ban.com/about_pcb/flexibl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jf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hart" Target="../charts/chart1.xml"/><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44AA31-DC29-411F-A724-50514A8E891B}"/>
              </a:ext>
            </a:extLst>
          </p:cNvPr>
          <p:cNvSpPr>
            <a:spLocks noGrp="1"/>
          </p:cNvSpPr>
          <p:nvPr>
            <p:ph type="ctrTitle"/>
          </p:nvPr>
        </p:nvSpPr>
        <p:spPr>
          <a:xfrm>
            <a:off x="609600" y="2143826"/>
            <a:ext cx="11049000" cy="2746372"/>
          </a:xfrm>
        </p:spPr>
        <p:txBody>
          <a:bodyPr/>
          <a:lstStyle/>
          <a:p>
            <a:pPr algn="ctr"/>
            <a:r>
              <a:rPr lang="en-US" altLang="ja-JP" sz="4000" kern="100" dirty="0">
                <a:solidFill>
                  <a:schemeClr val="tx1"/>
                </a:solidFill>
                <a:effectLst/>
                <a:latin typeface="+mn-lt"/>
                <a:ea typeface="メイリオ" panose="020B0604030504040204" pitchFamily="50" charset="-128"/>
                <a:cs typeface="Times New Roman" panose="02020603050405020304" pitchFamily="18" charset="0"/>
              </a:rPr>
              <a:t>10 Cu-</a:t>
            </a:r>
            <a:r>
              <a:rPr lang="ja-JP" altLang="ja-JP" sz="4000" kern="100" dirty="0">
                <a:solidFill>
                  <a:schemeClr val="tx1"/>
                </a:solidFill>
                <a:effectLst/>
                <a:latin typeface="+mn-lt"/>
                <a:ea typeface="メイリオ" panose="020B0604030504040204" pitchFamily="50" charset="-128"/>
                <a:cs typeface="Times New Roman" panose="02020603050405020304" pitchFamily="18" charset="0"/>
              </a:rPr>
              <a:t>フッ素系樹脂の接合に向けた</a:t>
            </a:r>
            <a:r>
              <a:rPr lang="en-US" altLang="ja-JP" sz="4000" kern="100" dirty="0">
                <a:solidFill>
                  <a:schemeClr val="tx1"/>
                </a:solidFill>
                <a:effectLst/>
                <a:ea typeface="メイリオ" panose="020B0604030504040204" pitchFamily="50" charset="-128"/>
                <a:cs typeface="Times New Roman" panose="02020603050405020304" pitchFamily="18" charset="0"/>
              </a:rPr>
              <a:t>GCIB</a:t>
            </a:r>
            <a:r>
              <a:rPr lang="ja-JP" altLang="ja-JP" sz="4000" kern="100" dirty="0">
                <a:solidFill>
                  <a:schemeClr val="tx1"/>
                </a:solidFill>
                <a:effectLst/>
                <a:latin typeface="+mn-lt"/>
                <a:ea typeface="メイリオ" panose="020B0604030504040204" pitchFamily="50" charset="-128"/>
                <a:cs typeface="Times New Roman" panose="02020603050405020304" pitchFamily="18" charset="0"/>
              </a:rPr>
              <a:t>による</a:t>
            </a:r>
            <a:br>
              <a:rPr lang="ja-JP" altLang="ja-JP" sz="4000" kern="100" dirty="0">
                <a:solidFill>
                  <a:schemeClr val="tx1"/>
                </a:solidFill>
                <a:effectLst/>
                <a:latin typeface="+mn-lt"/>
                <a:ea typeface="メイリオ" panose="020B0604030504040204" pitchFamily="50" charset="-128"/>
                <a:cs typeface="Times New Roman" panose="02020603050405020304" pitchFamily="18" charset="0"/>
              </a:rPr>
            </a:br>
            <a:r>
              <a:rPr lang="ja-JP" altLang="ja-JP" sz="4000" kern="100" dirty="0">
                <a:solidFill>
                  <a:schemeClr val="tx1"/>
                </a:solidFill>
                <a:effectLst/>
                <a:latin typeface="+mn-lt"/>
                <a:ea typeface="メイリオ" panose="020B0604030504040204" pitchFamily="50" charset="-128"/>
                <a:cs typeface="Times New Roman" panose="02020603050405020304" pitchFamily="18" charset="0"/>
              </a:rPr>
              <a:t>表面処理</a:t>
            </a:r>
            <a:endParaRPr lang="ja-JP" altLang="ja-JP" sz="4000" kern="100" dirty="0">
              <a:solidFill>
                <a:schemeClr val="tx1"/>
              </a:solidFill>
              <a:effectLst/>
              <a:latin typeface="+mn-lt"/>
              <a:ea typeface="游明朝" panose="02020400000000000000" pitchFamily="18" charset="-128"/>
              <a:cs typeface="Times New Roman" panose="02020603050405020304" pitchFamily="18" charset="0"/>
            </a:endParaRPr>
          </a:p>
        </p:txBody>
      </p:sp>
      <p:sp>
        <p:nvSpPr>
          <p:cNvPr id="3" name="字幕 2">
            <a:extLst>
              <a:ext uri="{FF2B5EF4-FFF2-40B4-BE49-F238E27FC236}">
                <a16:creationId xmlns:a16="http://schemas.microsoft.com/office/drawing/2014/main" id="{876D0ABC-C8BB-4DAC-A47A-4E96A81FC454}"/>
              </a:ext>
            </a:extLst>
          </p:cNvPr>
          <p:cNvSpPr>
            <a:spLocks noGrp="1"/>
          </p:cNvSpPr>
          <p:nvPr>
            <p:ph type="subTitle" idx="1"/>
          </p:nvPr>
        </p:nvSpPr>
        <p:spPr>
          <a:xfrm>
            <a:off x="3667932" y="4876800"/>
            <a:ext cx="8534400" cy="1752600"/>
          </a:xfrm>
        </p:spPr>
        <p:txBody>
          <a:bodyPr/>
          <a:lstStyle/>
          <a:p>
            <a:pPr algn="r"/>
            <a:r>
              <a:rPr lang="ja-JP" altLang="en-US" dirty="0">
                <a:latin typeface="メイリオ" panose="020B0604030504040204" pitchFamily="50" charset="-128"/>
                <a:ea typeface="メイリオ" panose="020B0604030504040204" pitchFamily="50" charset="-128"/>
              </a:rPr>
              <a:t>ナノプロセス</a:t>
            </a:r>
            <a:r>
              <a:rPr lang="ja-JP" altLang="en-US" dirty="0"/>
              <a:t>研究グループ</a:t>
            </a:r>
            <a:endParaRPr kumimoji="1" lang="en-US" altLang="ja-JP" dirty="0"/>
          </a:p>
          <a:p>
            <a:pPr algn="r"/>
            <a:r>
              <a:rPr kumimoji="1" lang="en-US" altLang="ja-JP" dirty="0"/>
              <a:t>TB20L007 </a:t>
            </a:r>
            <a:r>
              <a:rPr lang="ja-JP" altLang="en-US" dirty="0"/>
              <a:t>石井</a:t>
            </a:r>
            <a:r>
              <a:rPr kumimoji="1" lang="ja-JP" altLang="en-US" dirty="0"/>
              <a:t>　大智</a:t>
            </a:r>
          </a:p>
        </p:txBody>
      </p:sp>
    </p:spTree>
    <p:extLst>
      <p:ext uri="{BB962C8B-B14F-4D97-AF65-F5344CB8AC3E}">
        <p14:creationId xmlns:p14="http://schemas.microsoft.com/office/powerpoint/2010/main" val="67402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7BFE6-1D92-C09E-2CCF-37FAB784EFD9}"/>
            </a:ext>
          </a:extLst>
        </p:cNvPr>
        <p:cNvGrpSpPr/>
        <p:nvPr/>
      </p:nvGrpSpPr>
      <p:grpSpPr>
        <a:xfrm>
          <a:off x="0" y="0"/>
          <a:ext cx="0" cy="0"/>
          <a:chOff x="0" y="0"/>
          <a:chExt cx="0" cy="0"/>
        </a:xfrm>
      </p:grpSpPr>
      <p:graphicFrame>
        <p:nvGraphicFramePr>
          <p:cNvPr id="5" name="グラフ 4">
            <a:extLst>
              <a:ext uri="{FF2B5EF4-FFF2-40B4-BE49-F238E27FC236}">
                <a16:creationId xmlns:a16="http://schemas.microsoft.com/office/drawing/2014/main" id="{D9655759-F646-21C5-813E-D714DC51C5D9}"/>
              </a:ext>
            </a:extLst>
          </p:cNvPr>
          <p:cNvGraphicFramePr>
            <a:graphicFrameLocks/>
          </p:cNvGraphicFramePr>
          <p:nvPr>
            <p:extLst>
              <p:ext uri="{D42A27DB-BD31-4B8C-83A1-F6EECF244321}">
                <p14:modId xmlns:p14="http://schemas.microsoft.com/office/powerpoint/2010/main" val="32629124"/>
              </p:ext>
            </p:extLst>
          </p:nvPr>
        </p:nvGraphicFramePr>
        <p:xfrm>
          <a:off x="4516389" y="2294791"/>
          <a:ext cx="5129601" cy="4801521"/>
        </p:xfrm>
        <a:graphic>
          <a:graphicData uri="http://schemas.openxmlformats.org/drawingml/2006/chart">
            <c:chart xmlns:c="http://schemas.openxmlformats.org/drawingml/2006/chart" xmlns:r="http://schemas.openxmlformats.org/officeDocument/2006/relationships" r:id="rId3"/>
          </a:graphicData>
        </a:graphic>
      </p:graphicFrame>
      <p:sp>
        <p:nvSpPr>
          <p:cNvPr id="13" name="タイトル 12">
            <a:extLst>
              <a:ext uri="{FF2B5EF4-FFF2-40B4-BE49-F238E27FC236}">
                <a16:creationId xmlns:a16="http://schemas.microsoft.com/office/drawing/2014/main" id="{F1CE2409-CF9E-1202-722C-892FB849CFBC}"/>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実験結果 </a:t>
            </a:r>
            <a:r>
              <a:rPr lang="en-US" altLang="ja-JP" dirty="0">
                <a:solidFill>
                  <a:schemeClr val="tx1"/>
                </a:solidFill>
                <a:latin typeface="メイリオ" panose="020B0604030504040204" pitchFamily="50" charset="-128"/>
                <a:ea typeface="メイリオ" panose="020B0604030504040204" pitchFamily="50" charset="-128"/>
              </a:rPr>
              <a:t>XPS</a:t>
            </a:r>
            <a:r>
              <a:rPr lang="ja-JP" altLang="en-US" dirty="0">
                <a:solidFill>
                  <a:schemeClr val="tx1"/>
                </a:solidFill>
                <a:latin typeface="メイリオ" panose="020B0604030504040204" pitchFamily="50" charset="-128"/>
                <a:ea typeface="メイリオ" panose="020B0604030504040204" pitchFamily="50" charset="-128"/>
              </a:rPr>
              <a:t>評価</a:t>
            </a:r>
          </a:p>
        </p:txBody>
      </p:sp>
      <p:sp>
        <p:nvSpPr>
          <p:cNvPr id="8" name="コンテンツ プレースホルダー 2">
            <a:extLst>
              <a:ext uri="{FF2B5EF4-FFF2-40B4-BE49-F238E27FC236}">
                <a16:creationId xmlns:a16="http://schemas.microsoft.com/office/drawing/2014/main" id="{6C952BC1-85C5-DD46-E0F1-447D4A4D174E}"/>
              </a:ext>
            </a:extLst>
          </p:cNvPr>
          <p:cNvSpPr>
            <a:spLocks noGrp="1"/>
          </p:cNvSpPr>
          <p:nvPr>
            <p:ph idx="1"/>
          </p:nvPr>
        </p:nvSpPr>
        <p:spPr>
          <a:xfrm>
            <a:off x="5209501" y="1053566"/>
            <a:ext cx="6641870" cy="612775"/>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N</a:t>
            </a:r>
            <a:r>
              <a:rPr kumimoji="1" lang="en-US" altLang="ja-JP" sz="2400" dirty="0">
                <a:latin typeface="メイリオ" panose="020B0604030504040204" pitchFamily="50" charset="-128"/>
                <a:ea typeface="メイリオ" panose="020B0604030504040204" pitchFamily="50" charset="-128"/>
              </a:rPr>
              <a:t>2</a:t>
            </a:r>
            <a:r>
              <a:rPr kumimoji="1" lang="en-US" altLang="ja-JP" dirty="0">
                <a:latin typeface="メイリオ" panose="020B0604030504040204" pitchFamily="50" charset="-128"/>
                <a:ea typeface="メイリオ" panose="020B0604030504040204" pitchFamily="50" charset="-128"/>
              </a:rPr>
              <a:t>-GCIB-25keV-original(C1s)</a:t>
            </a:r>
            <a:endParaRPr kumimoji="1" lang="ja-JP" altLang="en-US"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41191C79-9B12-BC62-967A-A890E2132A6B}"/>
              </a:ext>
            </a:extLst>
          </p:cNvPr>
          <p:cNvSpPr txBox="1">
            <a:spLocks/>
          </p:cNvSpPr>
          <p:nvPr/>
        </p:nvSpPr>
        <p:spPr>
          <a:xfrm>
            <a:off x="191361" y="1095502"/>
            <a:ext cx="6114317" cy="61277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kern="0" dirty="0">
                <a:latin typeface="メイリオ" panose="020B0604030504040204" pitchFamily="50" charset="-128"/>
                <a:ea typeface="メイリオ" panose="020B0604030504040204" pitchFamily="50" charset="-128"/>
              </a:rPr>
              <a:t>・</a:t>
            </a:r>
            <a:r>
              <a:rPr lang="en-US" altLang="ja-JP" kern="0" dirty="0">
                <a:latin typeface="メイリオ" panose="020B0604030504040204" pitchFamily="50" charset="-128"/>
                <a:ea typeface="メイリオ" panose="020B0604030504040204" pitchFamily="50" charset="-128"/>
              </a:rPr>
              <a:t>XPS(C1s)-</a:t>
            </a:r>
            <a:r>
              <a:rPr lang="ja-JP" altLang="en-US" kern="0" dirty="0">
                <a:latin typeface="メイリオ" panose="020B0604030504040204" pitchFamily="50" charset="-128"/>
                <a:ea typeface="メイリオ" panose="020B0604030504040204" pitchFamily="50" charset="-128"/>
              </a:rPr>
              <a:t>ガス種評価</a:t>
            </a:r>
          </a:p>
        </p:txBody>
      </p:sp>
      <p:grpSp>
        <p:nvGrpSpPr>
          <p:cNvPr id="3" name="グループ化 2">
            <a:extLst>
              <a:ext uri="{FF2B5EF4-FFF2-40B4-BE49-F238E27FC236}">
                <a16:creationId xmlns:a16="http://schemas.microsoft.com/office/drawing/2014/main" id="{B20F1A62-B25C-7083-B573-9511B4E56735}"/>
              </a:ext>
            </a:extLst>
          </p:cNvPr>
          <p:cNvGrpSpPr/>
          <p:nvPr/>
        </p:nvGrpSpPr>
        <p:grpSpPr>
          <a:xfrm>
            <a:off x="47741" y="1627323"/>
            <a:ext cx="9400125" cy="5216552"/>
            <a:chOff x="1782357" y="350922"/>
            <a:chExt cx="13524776" cy="6219413"/>
          </a:xfrm>
        </p:grpSpPr>
        <p:graphicFrame>
          <p:nvGraphicFramePr>
            <p:cNvPr id="6" name="グラフ 5">
              <a:extLst>
                <a:ext uri="{FF2B5EF4-FFF2-40B4-BE49-F238E27FC236}">
                  <a16:creationId xmlns:a16="http://schemas.microsoft.com/office/drawing/2014/main" id="{8AD00F1E-2F96-6A34-9C7D-AE17DD7A2FFE}"/>
                </a:ext>
              </a:extLst>
            </p:cNvPr>
            <p:cNvGraphicFramePr>
              <a:graphicFrameLocks/>
            </p:cNvGraphicFramePr>
            <p:nvPr>
              <p:extLst>
                <p:ext uri="{D42A27DB-BD31-4B8C-83A1-F6EECF244321}">
                  <p14:modId xmlns:p14="http://schemas.microsoft.com/office/powerpoint/2010/main" val="3749043135"/>
                </p:ext>
              </p:extLst>
            </p:nvPr>
          </p:nvGraphicFramePr>
          <p:xfrm>
            <a:off x="1782357" y="591132"/>
            <a:ext cx="6907040" cy="5979203"/>
          </p:xfrm>
          <a:graphic>
            <a:graphicData uri="http://schemas.openxmlformats.org/drawingml/2006/chart">
              <c:chart xmlns:c="http://schemas.openxmlformats.org/drawingml/2006/chart" xmlns:r="http://schemas.openxmlformats.org/officeDocument/2006/relationships" r:id="rId4"/>
            </a:graphicData>
          </a:graphic>
        </p:graphicFrame>
        <p:sp>
          <p:nvSpPr>
            <p:cNvPr id="11" name="テキスト ボックス 10">
              <a:extLst>
                <a:ext uri="{FF2B5EF4-FFF2-40B4-BE49-F238E27FC236}">
                  <a16:creationId xmlns:a16="http://schemas.microsoft.com/office/drawing/2014/main" id="{05DA73BC-61D0-B7AA-CEBC-9E4A06C92C5D}"/>
                </a:ext>
              </a:extLst>
            </p:cNvPr>
            <p:cNvSpPr txBox="1"/>
            <p:nvPr/>
          </p:nvSpPr>
          <p:spPr>
            <a:xfrm>
              <a:off x="10074285" y="856823"/>
              <a:ext cx="2005781" cy="47703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CF</a:t>
              </a:r>
              <a:r>
                <a:rPr kumimoji="1" lang="en-US" altLang="ja-JP" sz="1600" dirty="0">
                  <a:latin typeface="Times New Roman" panose="02020603050405020304" pitchFamily="18" charset="0"/>
                  <a:cs typeface="Times New Roman" panose="02020603050405020304" pitchFamily="18" charset="0"/>
                </a:rPr>
                <a:t>3</a:t>
              </a:r>
              <a:endParaRPr kumimoji="1" lang="ja-JP" altLang="en-US" sz="2000" dirty="0">
                <a:latin typeface="Times New Roman" panose="02020603050405020304" pitchFamily="18" charset="0"/>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524F3B96-46C2-089B-7126-3F4401807628}"/>
                </a:ext>
              </a:extLst>
            </p:cNvPr>
            <p:cNvSpPr txBox="1"/>
            <p:nvPr/>
          </p:nvSpPr>
          <p:spPr>
            <a:xfrm>
              <a:off x="10901347" y="877248"/>
              <a:ext cx="2005781" cy="477030"/>
            </a:xfrm>
            <a:prstGeom prst="rect">
              <a:avLst/>
            </a:prstGeom>
            <a:noFill/>
          </p:spPr>
          <p:txBody>
            <a:bodyPr wrap="square" rtlCol="0">
              <a:spAutoFit/>
            </a:bodyPr>
            <a:lstStyle/>
            <a:p>
              <a:r>
                <a:rPr kumimoji="1" lang="en-US" altLang="ja-JP" sz="2000" dirty="0">
                  <a:latin typeface="Times New Roman" panose="02020603050405020304" pitchFamily="18" charset="0"/>
                  <a:cs typeface="Times New Roman" panose="02020603050405020304" pitchFamily="18" charset="0"/>
                </a:rPr>
                <a:t>CF</a:t>
              </a:r>
              <a:r>
                <a:rPr kumimoji="1" lang="en-US" altLang="ja-JP" sz="1600" dirty="0">
                  <a:latin typeface="Times New Roman" panose="02020603050405020304" pitchFamily="18" charset="0"/>
                  <a:cs typeface="Times New Roman" panose="02020603050405020304" pitchFamily="18" charset="0"/>
                </a:rPr>
                <a:t>2</a:t>
              </a:r>
              <a:endParaRPr kumimoji="1" lang="ja-JP" altLang="en-US" sz="2000" dirty="0">
                <a:latin typeface="Times New Roman" panose="02020603050405020304" pitchFamily="18" charset="0"/>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E5E21AAC-5256-60BB-41CD-83048204E4B1}"/>
                </a:ext>
              </a:extLst>
            </p:cNvPr>
            <p:cNvSpPr txBox="1"/>
            <p:nvPr/>
          </p:nvSpPr>
          <p:spPr>
            <a:xfrm>
              <a:off x="11166138" y="464986"/>
              <a:ext cx="2005781" cy="47703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O-C=O</a:t>
              </a:r>
              <a:endParaRPr kumimoji="1" lang="ja-JP" altLang="en-US" sz="2000" dirty="0">
                <a:latin typeface="Times New Roman" panose="02020603050405020304" pitchFamily="18" charset="0"/>
                <a:cs typeface="Times New Roman" panose="02020603050405020304" pitchFamily="18" charset="0"/>
              </a:endParaRPr>
            </a:p>
          </p:txBody>
        </p:sp>
        <p:sp>
          <p:nvSpPr>
            <p:cNvPr id="15" name="テキスト ボックス 14">
              <a:extLst>
                <a:ext uri="{FF2B5EF4-FFF2-40B4-BE49-F238E27FC236}">
                  <a16:creationId xmlns:a16="http://schemas.microsoft.com/office/drawing/2014/main" id="{2E70D686-BDBD-D7FE-6948-1E3BB9F0943F}"/>
                </a:ext>
              </a:extLst>
            </p:cNvPr>
            <p:cNvSpPr txBox="1"/>
            <p:nvPr/>
          </p:nvSpPr>
          <p:spPr>
            <a:xfrm>
              <a:off x="12057121" y="856823"/>
              <a:ext cx="2005781" cy="47703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C=O</a:t>
              </a:r>
              <a:endParaRPr kumimoji="1" lang="ja-JP" altLang="en-US" sz="2000" dirty="0">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8A1088C3-8CC9-63DB-B3A4-70B1A6AC588B}"/>
                </a:ext>
              </a:extLst>
            </p:cNvPr>
            <p:cNvSpPr txBox="1"/>
            <p:nvPr/>
          </p:nvSpPr>
          <p:spPr>
            <a:xfrm>
              <a:off x="12772081" y="350922"/>
              <a:ext cx="2005781" cy="47703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C-O</a:t>
              </a:r>
              <a:endParaRPr kumimoji="1" lang="ja-JP" altLang="en-US" sz="2000" dirty="0">
                <a:latin typeface="Times New Roman" panose="02020603050405020304" pitchFamily="18" charset="0"/>
                <a:cs typeface="Times New Roman" panose="02020603050405020304" pitchFamily="18" charset="0"/>
              </a:endParaRPr>
            </a:p>
          </p:txBody>
        </p:sp>
        <p:sp>
          <p:nvSpPr>
            <p:cNvPr id="21" name="テキスト ボックス 20">
              <a:extLst>
                <a:ext uri="{FF2B5EF4-FFF2-40B4-BE49-F238E27FC236}">
                  <a16:creationId xmlns:a16="http://schemas.microsoft.com/office/drawing/2014/main" id="{D97F4824-21C6-9F43-C394-1C3130180475}"/>
                </a:ext>
              </a:extLst>
            </p:cNvPr>
            <p:cNvSpPr txBox="1"/>
            <p:nvPr/>
          </p:nvSpPr>
          <p:spPr>
            <a:xfrm>
              <a:off x="13301352" y="869635"/>
              <a:ext cx="2005781" cy="47703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C-C</a:t>
              </a:r>
              <a:endParaRPr kumimoji="1" lang="ja-JP" altLang="en-US" sz="2000" dirty="0">
                <a:latin typeface="Times New Roman" panose="02020603050405020304" pitchFamily="18" charset="0"/>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ADE3F316-0E7C-DB42-B2D7-0BF43A08446F}"/>
                </a:ext>
              </a:extLst>
            </p:cNvPr>
            <p:cNvSpPr txBox="1"/>
            <p:nvPr/>
          </p:nvSpPr>
          <p:spPr>
            <a:xfrm>
              <a:off x="7103304" y="5274972"/>
              <a:ext cx="2005781" cy="477030"/>
            </a:xfrm>
            <a:prstGeom prst="rect">
              <a:avLst/>
            </a:prstGeom>
            <a:noFill/>
          </p:spPr>
          <p:txBody>
            <a:bodyPr wrap="square" rtlCol="0">
              <a:spAutoFit/>
            </a:bodyPr>
            <a:lstStyle/>
            <a:p>
              <a:r>
                <a:rPr kumimoji="1" lang="en-US" altLang="ja-JP" sz="2000" dirty="0">
                  <a:solidFill>
                    <a:schemeClr val="accent4"/>
                  </a:solidFill>
                  <a:latin typeface="Times New Roman" panose="02020603050405020304" pitchFamily="18" charset="0"/>
                  <a:cs typeface="Times New Roman" panose="02020603050405020304" pitchFamily="18" charset="0"/>
                </a:rPr>
                <a:t>--</a:t>
              </a:r>
              <a:r>
                <a:rPr lang="en-US" altLang="ja-JP" sz="2000" dirty="0">
                  <a:latin typeface="Times New Roman" panose="02020603050405020304" pitchFamily="18" charset="0"/>
                  <a:cs typeface="Times New Roman" panose="02020603050405020304" pitchFamily="18" charset="0"/>
                </a:rPr>
                <a:t>O</a:t>
              </a:r>
              <a:r>
                <a:rPr kumimoji="1" lang="en-US" altLang="ja-JP" sz="2000" dirty="0">
                  <a:latin typeface="Times New Roman" panose="02020603050405020304" pitchFamily="18" charset="0"/>
                  <a:cs typeface="Times New Roman" panose="02020603050405020304" pitchFamily="18" charset="0"/>
                </a:rPr>
                <a:t>r</a:t>
              </a:r>
              <a:r>
                <a:rPr lang="en-US" altLang="ja-JP" sz="2000" dirty="0">
                  <a:latin typeface="Times New Roman" panose="02020603050405020304" pitchFamily="18" charset="0"/>
                  <a:cs typeface="Times New Roman" panose="02020603050405020304" pitchFamily="18" charset="0"/>
                </a:rPr>
                <a:t>iginal</a:t>
              </a:r>
              <a:endParaRPr kumimoji="1" lang="ja-JP" altLang="en-US" sz="2000" dirty="0">
                <a:latin typeface="Times New Roman" panose="02020603050405020304" pitchFamily="18" charset="0"/>
                <a:cs typeface="Times New Roman" panose="02020603050405020304" pitchFamily="18" charset="0"/>
              </a:endParaRPr>
            </a:p>
          </p:txBody>
        </p:sp>
        <p:sp>
          <p:nvSpPr>
            <p:cNvPr id="23" name="テキスト ボックス 22">
              <a:extLst>
                <a:ext uri="{FF2B5EF4-FFF2-40B4-BE49-F238E27FC236}">
                  <a16:creationId xmlns:a16="http://schemas.microsoft.com/office/drawing/2014/main" id="{242D6203-9840-6AC6-DD30-50CF7F435F45}"/>
                </a:ext>
              </a:extLst>
            </p:cNvPr>
            <p:cNvSpPr txBox="1"/>
            <p:nvPr/>
          </p:nvSpPr>
          <p:spPr>
            <a:xfrm>
              <a:off x="7474540" y="4102404"/>
              <a:ext cx="2005781" cy="477030"/>
            </a:xfrm>
            <a:prstGeom prst="rect">
              <a:avLst/>
            </a:prstGeom>
            <a:noFill/>
          </p:spPr>
          <p:txBody>
            <a:bodyPr wrap="square" rtlCol="0">
              <a:spAutoFit/>
            </a:bodyPr>
            <a:lstStyle/>
            <a:p>
              <a:r>
                <a:rPr kumimoji="1" lang="en-US" altLang="ja-JP" sz="2000" dirty="0">
                  <a:solidFill>
                    <a:schemeClr val="accent3"/>
                  </a:solidFill>
                  <a:latin typeface="Times New Roman" panose="02020603050405020304" pitchFamily="18" charset="0"/>
                  <a:cs typeface="Times New Roman" panose="02020603050405020304" pitchFamily="18" charset="0"/>
                </a:rPr>
                <a:t>--</a:t>
              </a:r>
              <a:r>
                <a:rPr kumimoji="1" lang="en-US" altLang="ja-JP" sz="2000" dirty="0" err="1">
                  <a:latin typeface="Times New Roman" panose="02020603050405020304" pitchFamily="18" charset="0"/>
                  <a:cs typeface="Times New Roman" panose="02020603050405020304" pitchFamily="18" charset="0"/>
                </a:rPr>
                <a:t>Ar</a:t>
              </a:r>
              <a:endParaRPr kumimoji="1" lang="ja-JP" altLang="en-US" sz="2000" dirty="0">
                <a:latin typeface="Times New Roman" panose="02020603050405020304" pitchFamily="18" charset="0"/>
                <a:cs typeface="Times New Roman" panose="02020603050405020304" pitchFamily="18" charset="0"/>
              </a:endParaRPr>
            </a:p>
          </p:txBody>
        </p:sp>
        <p:sp>
          <p:nvSpPr>
            <p:cNvPr id="24" name="テキスト ボックス 23">
              <a:extLst>
                <a:ext uri="{FF2B5EF4-FFF2-40B4-BE49-F238E27FC236}">
                  <a16:creationId xmlns:a16="http://schemas.microsoft.com/office/drawing/2014/main" id="{242136BD-9C3D-7656-38B5-0E11464BE81D}"/>
                </a:ext>
              </a:extLst>
            </p:cNvPr>
            <p:cNvSpPr txBox="1"/>
            <p:nvPr/>
          </p:nvSpPr>
          <p:spPr>
            <a:xfrm>
              <a:off x="7474540" y="2962779"/>
              <a:ext cx="2005781" cy="477030"/>
            </a:xfrm>
            <a:prstGeom prst="rect">
              <a:avLst/>
            </a:prstGeom>
            <a:noFill/>
          </p:spPr>
          <p:txBody>
            <a:bodyPr wrap="square" rtlCol="0">
              <a:spAutoFit/>
            </a:bodyPr>
            <a:lstStyle/>
            <a:p>
              <a:r>
                <a:rPr lang="en-US" altLang="ja-JP" sz="2000" dirty="0">
                  <a:solidFill>
                    <a:schemeClr val="accent6"/>
                  </a:solidFill>
                  <a:latin typeface="Times New Roman" panose="02020603050405020304" pitchFamily="18" charset="0"/>
                  <a:cs typeface="Times New Roman" panose="02020603050405020304" pitchFamily="18" charset="0"/>
                </a:rPr>
                <a:t>--</a:t>
              </a:r>
              <a:r>
                <a:rPr lang="en-US" altLang="ja-JP" sz="2000" dirty="0">
                  <a:latin typeface="Times New Roman" panose="02020603050405020304" pitchFamily="18" charset="0"/>
                  <a:cs typeface="Times New Roman" panose="02020603050405020304" pitchFamily="18" charset="0"/>
                </a:rPr>
                <a:t>O</a:t>
              </a:r>
              <a:r>
                <a:rPr lang="en-US" altLang="ja-JP" sz="1600" dirty="0">
                  <a:latin typeface="Times New Roman" panose="02020603050405020304" pitchFamily="18" charset="0"/>
                  <a:cs typeface="Times New Roman" panose="02020603050405020304" pitchFamily="18" charset="0"/>
                </a:rPr>
                <a:t>2</a:t>
              </a:r>
              <a:endParaRPr kumimoji="1" lang="ja-JP" altLang="en-US" sz="2000" dirty="0">
                <a:latin typeface="Times New Roman" panose="02020603050405020304" pitchFamily="18" charset="0"/>
                <a:cs typeface="Times New Roman" panose="02020603050405020304" pitchFamily="18" charset="0"/>
              </a:endParaRPr>
            </a:p>
          </p:txBody>
        </p:sp>
        <p:sp>
          <p:nvSpPr>
            <p:cNvPr id="25" name="テキスト ボックス 24">
              <a:extLst>
                <a:ext uri="{FF2B5EF4-FFF2-40B4-BE49-F238E27FC236}">
                  <a16:creationId xmlns:a16="http://schemas.microsoft.com/office/drawing/2014/main" id="{AC4FEC19-5101-E424-8233-5C55BE0E384A}"/>
                </a:ext>
              </a:extLst>
            </p:cNvPr>
            <p:cNvSpPr txBox="1"/>
            <p:nvPr/>
          </p:nvSpPr>
          <p:spPr>
            <a:xfrm>
              <a:off x="7474540" y="1794256"/>
              <a:ext cx="2005781" cy="477030"/>
            </a:xfrm>
            <a:prstGeom prst="rect">
              <a:avLst/>
            </a:prstGeom>
            <a:noFill/>
          </p:spPr>
          <p:txBody>
            <a:bodyPr wrap="square" rtlCol="0">
              <a:spAutoFit/>
            </a:bodyPr>
            <a:lstStyle/>
            <a:p>
              <a:r>
                <a:rPr kumimoji="1" lang="en-US" altLang="ja-JP" sz="2000" dirty="0">
                  <a:solidFill>
                    <a:schemeClr val="accent1"/>
                  </a:solidFill>
                  <a:latin typeface="Times New Roman" panose="02020603050405020304" pitchFamily="18" charset="0"/>
                  <a:cs typeface="Times New Roman" panose="02020603050405020304" pitchFamily="18" charset="0"/>
                </a:rPr>
                <a:t>--</a:t>
              </a:r>
              <a:r>
                <a:rPr kumimoji="1" lang="en-US" altLang="ja-JP" sz="2000" dirty="0">
                  <a:latin typeface="Times New Roman" panose="02020603050405020304" pitchFamily="18" charset="0"/>
                  <a:cs typeface="Times New Roman" panose="02020603050405020304" pitchFamily="18" charset="0"/>
                </a:rPr>
                <a:t>N</a:t>
              </a:r>
              <a:r>
                <a:rPr kumimoji="1" lang="en-US" altLang="ja-JP" sz="1600" dirty="0">
                  <a:latin typeface="Times New Roman" panose="02020603050405020304" pitchFamily="18" charset="0"/>
                  <a:cs typeface="Times New Roman" panose="02020603050405020304" pitchFamily="18" charset="0"/>
                </a:rPr>
                <a:t>2</a:t>
              </a:r>
              <a:endParaRPr kumimoji="1" lang="ja-JP" altLang="en-US" sz="2000" dirty="0">
                <a:latin typeface="Times New Roman" panose="02020603050405020304" pitchFamily="18" charset="0"/>
                <a:cs typeface="Times New Roman" panose="02020603050405020304" pitchFamily="18" charset="0"/>
              </a:endParaRPr>
            </a:p>
          </p:txBody>
        </p:sp>
      </p:grpSp>
      <p:sp>
        <p:nvSpPr>
          <p:cNvPr id="26" name="コンテンツ プレースホルダー 2">
            <a:extLst>
              <a:ext uri="{FF2B5EF4-FFF2-40B4-BE49-F238E27FC236}">
                <a16:creationId xmlns:a16="http://schemas.microsoft.com/office/drawing/2014/main" id="{0DD26D86-D065-B669-3DD5-2DC8467A1443}"/>
              </a:ext>
            </a:extLst>
          </p:cNvPr>
          <p:cNvSpPr txBox="1">
            <a:spLocks/>
          </p:cNvSpPr>
          <p:nvPr/>
        </p:nvSpPr>
        <p:spPr>
          <a:xfrm>
            <a:off x="2778011" y="1951105"/>
            <a:ext cx="3480353" cy="61277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b="1" kern="0" dirty="0">
                <a:latin typeface="メイリオ" panose="020B0604030504040204" pitchFamily="50" charset="-128"/>
                <a:ea typeface="メイリオ" panose="020B0604030504040204" pitchFamily="50" charset="-128"/>
              </a:rPr>
              <a:t>ピークが見られた！</a:t>
            </a:r>
            <a:endParaRPr lang="en-US" altLang="ja-JP" sz="2400" b="1" kern="0" dirty="0">
              <a:latin typeface="メイリオ" panose="020B0604030504040204" pitchFamily="50" charset="-128"/>
              <a:ea typeface="メイリオ" panose="020B0604030504040204" pitchFamily="50" charset="-128"/>
            </a:endParaRPr>
          </a:p>
        </p:txBody>
      </p:sp>
      <p:sp>
        <p:nvSpPr>
          <p:cNvPr id="27" name="楕円 26">
            <a:extLst>
              <a:ext uri="{FF2B5EF4-FFF2-40B4-BE49-F238E27FC236}">
                <a16:creationId xmlns:a16="http://schemas.microsoft.com/office/drawing/2014/main" id="{B6845D2A-FF12-7664-7791-43FE796E1547}"/>
              </a:ext>
            </a:extLst>
          </p:cNvPr>
          <p:cNvSpPr/>
          <p:nvPr/>
        </p:nvSpPr>
        <p:spPr bwMode="auto">
          <a:xfrm>
            <a:off x="1953672" y="2438820"/>
            <a:ext cx="2286000" cy="539814"/>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cxnSp>
        <p:nvCxnSpPr>
          <p:cNvPr id="28" name="直線コネクタ 27">
            <a:extLst>
              <a:ext uri="{FF2B5EF4-FFF2-40B4-BE49-F238E27FC236}">
                <a16:creationId xmlns:a16="http://schemas.microsoft.com/office/drawing/2014/main" id="{2F5ACF38-68B8-17BB-32C6-C0569022B849}"/>
              </a:ext>
            </a:extLst>
          </p:cNvPr>
          <p:cNvCxnSpPr>
            <a:cxnSpLocks/>
          </p:cNvCxnSpPr>
          <p:nvPr/>
        </p:nvCxnSpPr>
        <p:spPr>
          <a:xfrm flipV="1">
            <a:off x="2999567" y="2335860"/>
            <a:ext cx="851887" cy="285027"/>
          </a:xfrm>
          <a:prstGeom prst="line">
            <a:avLst/>
          </a:prstGeom>
        </p:spPr>
        <p:style>
          <a:lnRef idx="1">
            <a:schemeClr val="dk1"/>
          </a:lnRef>
          <a:fillRef idx="0">
            <a:schemeClr val="dk1"/>
          </a:fillRef>
          <a:effectRef idx="0">
            <a:schemeClr val="dk1"/>
          </a:effectRef>
          <a:fontRef idx="minor">
            <a:schemeClr val="tx1"/>
          </a:fontRef>
        </p:style>
      </p:cxnSp>
      <p:sp>
        <p:nvSpPr>
          <p:cNvPr id="43" name="楕円 42">
            <a:extLst>
              <a:ext uri="{FF2B5EF4-FFF2-40B4-BE49-F238E27FC236}">
                <a16:creationId xmlns:a16="http://schemas.microsoft.com/office/drawing/2014/main" id="{E6009548-B3D6-8114-17EE-07344EC1750D}"/>
              </a:ext>
            </a:extLst>
          </p:cNvPr>
          <p:cNvSpPr/>
          <p:nvPr/>
        </p:nvSpPr>
        <p:spPr bwMode="auto">
          <a:xfrm>
            <a:off x="1506646" y="1958350"/>
            <a:ext cx="568502" cy="539814"/>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cxnSp>
        <p:nvCxnSpPr>
          <p:cNvPr id="44" name="直線コネクタ 43">
            <a:extLst>
              <a:ext uri="{FF2B5EF4-FFF2-40B4-BE49-F238E27FC236}">
                <a16:creationId xmlns:a16="http://schemas.microsoft.com/office/drawing/2014/main" id="{8208E24E-557A-AF32-DE0C-D96D18514618}"/>
              </a:ext>
            </a:extLst>
          </p:cNvPr>
          <p:cNvCxnSpPr>
            <a:cxnSpLocks/>
          </p:cNvCxnSpPr>
          <p:nvPr/>
        </p:nvCxnSpPr>
        <p:spPr>
          <a:xfrm flipV="1">
            <a:off x="1675387" y="1733709"/>
            <a:ext cx="990397" cy="561083"/>
          </a:xfrm>
          <a:prstGeom prst="line">
            <a:avLst/>
          </a:prstGeom>
        </p:spPr>
        <p:style>
          <a:lnRef idx="1">
            <a:schemeClr val="dk1"/>
          </a:lnRef>
          <a:fillRef idx="0">
            <a:schemeClr val="dk1"/>
          </a:fillRef>
          <a:effectRef idx="0">
            <a:schemeClr val="dk1"/>
          </a:effectRef>
          <a:fontRef idx="minor">
            <a:schemeClr val="tx1"/>
          </a:fontRef>
        </p:style>
      </p:cxnSp>
      <p:sp>
        <p:nvSpPr>
          <p:cNvPr id="48" name="コンテンツ プレースホルダー 2">
            <a:extLst>
              <a:ext uri="{FF2B5EF4-FFF2-40B4-BE49-F238E27FC236}">
                <a16:creationId xmlns:a16="http://schemas.microsoft.com/office/drawing/2014/main" id="{929AABAF-6355-0814-23B8-B8ECB2A115AE}"/>
              </a:ext>
            </a:extLst>
          </p:cNvPr>
          <p:cNvSpPr txBox="1">
            <a:spLocks/>
          </p:cNvSpPr>
          <p:nvPr/>
        </p:nvSpPr>
        <p:spPr>
          <a:xfrm>
            <a:off x="2640750" y="1500690"/>
            <a:ext cx="3480353" cy="61277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b="1" kern="0" dirty="0">
                <a:latin typeface="メイリオ" panose="020B0604030504040204" pitchFamily="50" charset="-128"/>
                <a:ea typeface="メイリオ" panose="020B0604030504040204" pitchFamily="50" charset="-128"/>
              </a:rPr>
              <a:t>ピークが減少！</a:t>
            </a:r>
            <a:endParaRPr lang="en-US" altLang="ja-JP" sz="2400" b="1" kern="0" dirty="0">
              <a:latin typeface="メイリオ" panose="020B0604030504040204" pitchFamily="50" charset="-128"/>
              <a:ea typeface="メイリオ" panose="020B0604030504040204" pitchFamily="50" charset="-128"/>
            </a:endParaRPr>
          </a:p>
        </p:txBody>
      </p:sp>
      <p:sp>
        <p:nvSpPr>
          <p:cNvPr id="49" name="楕円 48">
            <a:extLst>
              <a:ext uri="{FF2B5EF4-FFF2-40B4-BE49-F238E27FC236}">
                <a16:creationId xmlns:a16="http://schemas.microsoft.com/office/drawing/2014/main" id="{8F22F717-C4AB-5CD8-F1DA-5AFA2169D3AF}"/>
              </a:ext>
            </a:extLst>
          </p:cNvPr>
          <p:cNvSpPr/>
          <p:nvPr/>
        </p:nvSpPr>
        <p:spPr bwMode="auto">
          <a:xfrm>
            <a:off x="7082752" y="5245192"/>
            <a:ext cx="1394078" cy="1003859"/>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0" name="楕円 49">
            <a:extLst>
              <a:ext uri="{FF2B5EF4-FFF2-40B4-BE49-F238E27FC236}">
                <a16:creationId xmlns:a16="http://schemas.microsoft.com/office/drawing/2014/main" id="{D50A8CD9-FC2F-BAF2-38B2-2C6CA3BFBF65}"/>
              </a:ext>
            </a:extLst>
          </p:cNvPr>
          <p:cNvSpPr/>
          <p:nvPr/>
        </p:nvSpPr>
        <p:spPr bwMode="auto">
          <a:xfrm>
            <a:off x="6226441" y="3958595"/>
            <a:ext cx="863380" cy="6097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2" name="矢印: 下 51">
            <a:extLst>
              <a:ext uri="{FF2B5EF4-FFF2-40B4-BE49-F238E27FC236}">
                <a16:creationId xmlns:a16="http://schemas.microsoft.com/office/drawing/2014/main" id="{25AC902B-8A7E-8683-5416-19FEE5B8B06F}"/>
              </a:ext>
            </a:extLst>
          </p:cNvPr>
          <p:cNvSpPr/>
          <p:nvPr/>
        </p:nvSpPr>
        <p:spPr bwMode="auto">
          <a:xfrm flipV="1">
            <a:off x="8545175" y="5254939"/>
            <a:ext cx="317715" cy="963672"/>
          </a:xfrm>
          <a:prstGeom prst="downArrow">
            <a:avLst/>
          </a:prstGeom>
          <a:solidFill>
            <a:srgbClr val="FF000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3" name="コンテンツ プレースホルダー 2">
            <a:extLst>
              <a:ext uri="{FF2B5EF4-FFF2-40B4-BE49-F238E27FC236}">
                <a16:creationId xmlns:a16="http://schemas.microsoft.com/office/drawing/2014/main" id="{E04592F4-7C9A-CC70-18ED-EF22FD74CE56}"/>
              </a:ext>
            </a:extLst>
          </p:cNvPr>
          <p:cNvSpPr txBox="1">
            <a:spLocks/>
          </p:cNvSpPr>
          <p:nvPr/>
        </p:nvSpPr>
        <p:spPr>
          <a:xfrm>
            <a:off x="5485771" y="3782861"/>
            <a:ext cx="1166678" cy="581489"/>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kern="0" dirty="0">
                <a:latin typeface="メイリオ" panose="020B0604030504040204" pitchFamily="50" charset="-128"/>
                <a:ea typeface="メイリオ" panose="020B0604030504040204" pitchFamily="50" charset="-128"/>
              </a:rPr>
              <a:t>減少</a:t>
            </a:r>
            <a:endParaRPr lang="en-US" altLang="ja-JP" sz="2400" kern="0" dirty="0">
              <a:latin typeface="メイリオ" panose="020B0604030504040204" pitchFamily="50" charset="-128"/>
              <a:ea typeface="メイリオ" panose="020B0604030504040204" pitchFamily="50" charset="-128"/>
            </a:endParaRPr>
          </a:p>
          <a:p>
            <a:endParaRPr lang="ja-JP" altLang="en-US" sz="2400" kern="0" dirty="0">
              <a:latin typeface="メイリオ" panose="020B0604030504040204" pitchFamily="50" charset="-128"/>
              <a:ea typeface="メイリオ" panose="020B0604030504040204" pitchFamily="50" charset="-128"/>
            </a:endParaRPr>
          </a:p>
        </p:txBody>
      </p:sp>
      <p:sp>
        <p:nvSpPr>
          <p:cNvPr id="54" name="コンテンツ プレースホルダー 2">
            <a:extLst>
              <a:ext uri="{FF2B5EF4-FFF2-40B4-BE49-F238E27FC236}">
                <a16:creationId xmlns:a16="http://schemas.microsoft.com/office/drawing/2014/main" id="{613B40F5-3329-1C83-600E-7D78DE501A82}"/>
              </a:ext>
            </a:extLst>
          </p:cNvPr>
          <p:cNvSpPr txBox="1">
            <a:spLocks/>
          </p:cNvSpPr>
          <p:nvPr/>
        </p:nvSpPr>
        <p:spPr>
          <a:xfrm>
            <a:off x="8758034" y="5513689"/>
            <a:ext cx="1166678" cy="581489"/>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kern="0" dirty="0">
                <a:solidFill>
                  <a:srgbClr val="FF0000"/>
                </a:solidFill>
                <a:latin typeface="メイリオ" panose="020B0604030504040204" pitchFamily="50" charset="-128"/>
                <a:ea typeface="メイリオ" panose="020B0604030504040204" pitchFamily="50" charset="-128"/>
              </a:rPr>
              <a:t>増加</a:t>
            </a:r>
            <a:endParaRPr lang="en-US" altLang="ja-JP" sz="2400" kern="0" dirty="0">
              <a:solidFill>
                <a:srgbClr val="FF0000"/>
              </a:solidFill>
              <a:latin typeface="メイリオ" panose="020B0604030504040204" pitchFamily="50" charset="-128"/>
              <a:ea typeface="メイリオ" panose="020B0604030504040204" pitchFamily="50" charset="-128"/>
            </a:endParaRPr>
          </a:p>
          <a:p>
            <a:endParaRPr lang="ja-JP" altLang="en-US" sz="2400" kern="0" dirty="0">
              <a:solidFill>
                <a:srgbClr val="FF0000"/>
              </a:solidFill>
              <a:latin typeface="メイリオ" panose="020B0604030504040204" pitchFamily="50" charset="-128"/>
              <a:ea typeface="メイリオ" panose="020B0604030504040204" pitchFamily="50" charset="-128"/>
            </a:endParaRPr>
          </a:p>
        </p:txBody>
      </p:sp>
      <p:grpSp>
        <p:nvGrpSpPr>
          <p:cNvPr id="30" name="グループ化 29">
            <a:extLst>
              <a:ext uri="{FF2B5EF4-FFF2-40B4-BE49-F238E27FC236}">
                <a16:creationId xmlns:a16="http://schemas.microsoft.com/office/drawing/2014/main" id="{2BAA68FD-1009-0EE0-4C19-B702912EB20E}"/>
              </a:ext>
            </a:extLst>
          </p:cNvPr>
          <p:cNvGrpSpPr/>
          <p:nvPr/>
        </p:nvGrpSpPr>
        <p:grpSpPr>
          <a:xfrm>
            <a:off x="9813463" y="4312210"/>
            <a:ext cx="2152808" cy="1936841"/>
            <a:chOff x="9856822" y="2010213"/>
            <a:chExt cx="2152808" cy="1936841"/>
          </a:xfrm>
        </p:grpSpPr>
        <p:sp>
          <p:nvSpPr>
            <p:cNvPr id="31" name="コンテンツ プレースホルダー 2">
              <a:extLst>
                <a:ext uri="{FF2B5EF4-FFF2-40B4-BE49-F238E27FC236}">
                  <a16:creationId xmlns:a16="http://schemas.microsoft.com/office/drawing/2014/main" id="{D4F16D75-FD50-AD7E-AAA2-1BDC7215A18E}"/>
                </a:ext>
              </a:extLst>
            </p:cNvPr>
            <p:cNvSpPr txBox="1">
              <a:spLocks/>
            </p:cNvSpPr>
            <p:nvPr/>
          </p:nvSpPr>
          <p:spPr>
            <a:xfrm>
              <a:off x="10315639" y="2124922"/>
              <a:ext cx="1693991"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b="1" kern="0" dirty="0">
                  <a:latin typeface="メイリオ" panose="020B0604030504040204" pitchFamily="50" charset="-128"/>
                  <a:ea typeface="メイリオ" panose="020B0604030504040204" pitchFamily="50" charset="-128"/>
                </a:rPr>
                <a:t>親水基</a:t>
              </a:r>
              <a:endParaRPr lang="en-US" altLang="ja-JP" sz="2400" b="1" kern="0" dirty="0">
                <a:latin typeface="メイリオ" panose="020B0604030504040204" pitchFamily="50" charset="-128"/>
                <a:ea typeface="メイリオ" panose="020B0604030504040204" pitchFamily="50" charset="-128"/>
              </a:endParaRPr>
            </a:p>
          </p:txBody>
        </p:sp>
        <p:sp>
          <p:nvSpPr>
            <p:cNvPr id="33" name="楕円 32">
              <a:extLst>
                <a:ext uri="{FF2B5EF4-FFF2-40B4-BE49-F238E27FC236}">
                  <a16:creationId xmlns:a16="http://schemas.microsoft.com/office/drawing/2014/main" id="{D6EF5864-0403-DBF4-2D2A-D8BC372D01B9}"/>
                </a:ext>
              </a:extLst>
            </p:cNvPr>
            <p:cNvSpPr/>
            <p:nvPr/>
          </p:nvSpPr>
          <p:spPr bwMode="auto">
            <a:xfrm>
              <a:off x="9856822" y="2010213"/>
              <a:ext cx="1994549" cy="1936841"/>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7" name="コンテンツ プレースホルダー 2">
              <a:extLst>
                <a:ext uri="{FF2B5EF4-FFF2-40B4-BE49-F238E27FC236}">
                  <a16:creationId xmlns:a16="http://schemas.microsoft.com/office/drawing/2014/main" id="{FFBEE473-2516-99FF-7361-F3DA91B1D353}"/>
                </a:ext>
              </a:extLst>
            </p:cNvPr>
            <p:cNvSpPr txBox="1">
              <a:spLocks/>
            </p:cNvSpPr>
            <p:nvPr/>
          </p:nvSpPr>
          <p:spPr>
            <a:xfrm>
              <a:off x="10242794" y="2534494"/>
              <a:ext cx="1238313"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mj-lt"/>
                  <a:ea typeface="メイリオ" panose="020B0604030504040204" pitchFamily="50" charset="-128"/>
                </a:rPr>
                <a:t>O-C=O</a:t>
              </a:r>
            </a:p>
          </p:txBody>
        </p:sp>
        <p:sp>
          <p:nvSpPr>
            <p:cNvPr id="9" name="コンテンツ プレースホルダー 2">
              <a:extLst>
                <a:ext uri="{FF2B5EF4-FFF2-40B4-BE49-F238E27FC236}">
                  <a16:creationId xmlns:a16="http://schemas.microsoft.com/office/drawing/2014/main" id="{69DC8840-0A51-B5E6-B2F5-806A254779A0}"/>
                </a:ext>
              </a:extLst>
            </p:cNvPr>
            <p:cNvSpPr txBox="1">
              <a:spLocks/>
            </p:cNvSpPr>
            <p:nvPr/>
          </p:nvSpPr>
          <p:spPr>
            <a:xfrm>
              <a:off x="10445112" y="2927129"/>
              <a:ext cx="1238313"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mj-lt"/>
                  <a:ea typeface="メイリオ" panose="020B0604030504040204" pitchFamily="50" charset="-128"/>
                </a:rPr>
                <a:t>C=O</a:t>
              </a:r>
            </a:p>
          </p:txBody>
        </p:sp>
        <p:sp>
          <p:nvSpPr>
            <p:cNvPr id="10" name="コンテンツ プレースホルダー 2">
              <a:extLst>
                <a:ext uri="{FF2B5EF4-FFF2-40B4-BE49-F238E27FC236}">
                  <a16:creationId xmlns:a16="http://schemas.microsoft.com/office/drawing/2014/main" id="{40AEDC4F-9C3F-DF02-F0E2-02F72F03EBD7}"/>
                </a:ext>
              </a:extLst>
            </p:cNvPr>
            <p:cNvSpPr txBox="1">
              <a:spLocks/>
            </p:cNvSpPr>
            <p:nvPr/>
          </p:nvSpPr>
          <p:spPr>
            <a:xfrm>
              <a:off x="10485468" y="3338569"/>
              <a:ext cx="1238313"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mj-lt"/>
                  <a:ea typeface="メイリオ" panose="020B0604030504040204" pitchFamily="50" charset="-128"/>
                </a:rPr>
                <a:t>C-O</a:t>
              </a:r>
            </a:p>
          </p:txBody>
        </p:sp>
      </p:grpSp>
      <p:grpSp>
        <p:nvGrpSpPr>
          <p:cNvPr id="46" name="グループ化 45">
            <a:extLst>
              <a:ext uri="{FF2B5EF4-FFF2-40B4-BE49-F238E27FC236}">
                <a16:creationId xmlns:a16="http://schemas.microsoft.com/office/drawing/2014/main" id="{DC4F1A08-DA28-1018-604F-D84B299CFD97}"/>
              </a:ext>
            </a:extLst>
          </p:cNvPr>
          <p:cNvGrpSpPr/>
          <p:nvPr/>
        </p:nvGrpSpPr>
        <p:grpSpPr>
          <a:xfrm>
            <a:off x="9825911" y="2078638"/>
            <a:ext cx="2140360" cy="1936841"/>
            <a:chOff x="9856822" y="4205579"/>
            <a:chExt cx="2140360" cy="1936841"/>
          </a:xfrm>
        </p:grpSpPr>
        <p:sp>
          <p:nvSpPr>
            <p:cNvPr id="34" name="楕円 33">
              <a:extLst>
                <a:ext uri="{FF2B5EF4-FFF2-40B4-BE49-F238E27FC236}">
                  <a16:creationId xmlns:a16="http://schemas.microsoft.com/office/drawing/2014/main" id="{CC897658-3DA2-DA3D-415A-FB89F2E2936B}"/>
                </a:ext>
              </a:extLst>
            </p:cNvPr>
            <p:cNvSpPr/>
            <p:nvPr/>
          </p:nvSpPr>
          <p:spPr bwMode="auto">
            <a:xfrm>
              <a:off x="9856822" y="4205579"/>
              <a:ext cx="1994549" cy="19368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grpSp>
          <p:nvGrpSpPr>
            <p:cNvPr id="45" name="グループ化 44">
              <a:extLst>
                <a:ext uri="{FF2B5EF4-FFF2-40B4-BE49-F238E27FC236}">
                  <a16:creationId xmlns:a16="http://schemas.microsoft.com/office/drawing/2014/main" id="{0D9209F2-E200-D3F8-61AF-B797997CF939}"/>
                </a:ext>
              </a:extLst>
            </p:cNvPr>
            <p:cNvGrpSpPr/>
            <p:nvPr/>
          </p:nvGrpSpPr>
          <p:grpSpPr>
            <a:xfrm>
              <a:off x="10303191" y="4399597"/>
              <a:ext cx="1693991" cy="1586523"/>
              <a:chOff x="10303191" y="4399597"/>
              <a:chExt cx="1693991" cy="1586523"/>
            </a:xfrm>
          </p:grpSpPr>
          <p:sp>
            <p:nvSpPr>
              <p:cNvPr id="32" name="コンテンツ プレースホルダー 2">
                <a:extLst>
                  <a:ext uri="{FF2B5EF4-FFF2-40B4-BE49-F238E27FC236}">
                    <a16:creationId xmlns:a16="http://schemas.microsoft.com/office/drawing/2014/main" id="{C56CC399-8ADA-C265-827A-114D76545F15}"/>
                  </a:ext>
                </a:extLst>
              </p:cNvPr>
              <p:cNvSpPr txBox="1">
                <a:spLocks/>
              </p:cNvSpPr>
              <p:nvPr/>
            </p:nvSpPr>
            <p:spPr>
              <a:xfrm>
                <a:off x="10303191" y="4399597"/>
                <a:ext cx="1693991"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b="1" kern="0" dirty="0">
                    <a:latin typeface="メイリオ" panose="020B0604030504040204" pitchFamily="50" charset="-128"/>
                    <a:ea typeface="メイリオ" panose="020B0604030504040204" pitchFamily="50" charset="-128"/>
                  </a:rPr>
                  <a:t>疎水基</a:t>
                </a:r>
                <a:endParaRPr lang="en-US" altLang="ja-JP" sz="2400" b="1" kern="0" dirty="0">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BA31E6BA-BDF5-02CF-767E-C70C22803B17}"/>
                  </a:ext>
                </a:extLst>
              </p:cNvPr>
              <p:cNvSpPr txBox="1">
                <a:spLocks/>
              </p:cNvSpPr>
              <p:nvPr/>
            </p:nvSpPr>
            <p:spPr>
              <a:xfrm>
                <a:off x="10487242" y="4726832"/>
                <a:ext cx="1238313"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mj-lt"/>
                    <a:ea typeface="メイリオ" panose="020B0604030504040204" pitchFamily="50" charset="-128"/>
                  </a:rPr>
                  <a:t>CF</a:t>
                </a:r>
                <a:r>
                  <a:rPr lang="en-US" altLang="ja-JP" sz="1800" kern="0" dirty="0">
                    <a:latin typeface="+mj-lt"/>
                    <a:ea typeface="メイリオ" panose="020B0604030504040204" pitchFamily="50" charset="-128"/>
                  </a:rPr>
                  <a:t>3</a:t>
                </a:r>
                <a:endParaRPr lang="en-US" altLang="ja-JP" sz="2400" kern="0" dirty="0">
                  <a:latin typeface="+mj-lt"/>
                  <a:ea typeface="メイリオ" panose="020B0604030504040204" pitchFamily="50" charset="-128"/>
                </a:endParaRPr>
              </a:p>
            </p:txBody>
          </p:sp>
          <p:sp>
            <p:nvSpPr>
              <p:cNvPr id="17" name="コンテンツ プレースホルダー 2">
                <a:extLst>
                  <a:ext uri="{FF2B5EF4-FFF2-40B4-BE49-F238E27FC236}">
                    <a16:creationId xmlns:a16="http://schemas.microsoft.com/office/drawing/2014/main" id="{3D80B40A-12EF-938D-8B72-B3B320FDFEAA}"/>
                  </a:ext>
                </a:extLst>
              </p:cNvPr>
              <p:cNvSpPr txBox="1">
                <a:spLocks/>
              </p:cNvSpPr>
              <p:nvPr/>
            </p:nvSpPr>
            <p:spPr>
              <a:xfrm>
                <a:off x="10487242" y="5164920"/>
                <a:ext cx="1238313"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mj-lt"/>
                    <a:ea typeface="メイリオ" panose="020B0604030504040204" pitchFamily="50" charset="-128"/>
                  </a:rPr>
                  <a:t>CF</a:t>
                </a:r>
                <a:r>
                  <a:rPr lang="en-US" altLang="ja-JP" sz="1800" kern="0" dirty="0">
                    <a:latin typeface="+mj-lt"/>
                    <a:ea typeface="メイリオ" panose="020B0604030504040204" pitchFamily="50" charset="-128"/>
                  </a:rPr>
                  <a:t>2</a:t>
                </a:r>
                <a:endParaRPr lang="en-US" altLang="ja-JP" sz="2400" kern="0" dirty="0">
                  <a:latin typeface="+mj-lt"/>
                  <a:ea typeface="メイリオ" panose="020B0604030504040204" pitchFamily="50" charset="-128"/>
                </a:endParaRPr>
              </a:p>
            </p:txBody>
          </p:sp>
          <p:sp>
            <p:nvSpPr>
              <p:cNvPr id="18" name="コンテンツ プレースホルダー 2">
                <a:extLst>
                  <a:ext uri="{FF2B5EF4-FFF2-40B4-BE49-F238E27FC236}">
                    <a16:creationId xmlns:a16="http://schemas.microsoft.com/office/drawing/2014/main" id="{59D5C0A8-D126-F1C6-23A1-401C83098FBB}"/>
                  </a:ext>
                </a:extLst>
              </p:cNvPr>
              <p:cNvSpPr txBox="1">
                <a:spLocks/>
              </p:cNvSpPr>
              <p:nvPr/>
            </p:nvSpPr>
            <p:spPr>
              <a:xfrm>
                <a:off x="10487241" y="5570886"/>
                <a:ext cx="1238313" cy="41523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mj-lt"/>
                    <a:ea typeface="メイリオ" panose="020B0604030504040204" pitchFamily="50" charset="-128"/>
                  </a:rPr>
                  <a:t>C-C</a:t>
                </a:r>
              </a:p>
            </p:txBody>
          </p:sp>
        </p:grpSp>
      </p:grpSp>
      <p:cxnSp>
        <p:nvCxnSpPr>
          <p:cNvPr id="29" name="直線コネクタ 28">
            <a:extLst>
              <a:ext uri="{FF2B5EF4-FFF2-40B4-BE49-F238E27FC236}">
                <a16:creationId xmlns:a16="http://schemas.microsoft.com/office/drawing/2014/main" id="{E0E596C5-B0E4-D162-3FBA-058082B45F5C}"/>
              </a:ext>
            </a:extLst>
          </p:cNvPr>
          <p:cNvCxnSpPr>
            <a:cxnSpLocks/>
            <a:endCxn id="33" idx="2"/>
          </p:cNvCxnSpPr>
          <p:nvPr/>
        </p:nvCxnSpPr>
        <p:spPr>
          <a:xfrm flipV="1">
            <a:off x="8432710" y="5280631"/>
            <a:ext cx="1380753" cy="18699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985525A0-D911-0B06-733C-B477F8401A17}"/>
              </a:ext>
            </a:extLst>
          </p:cNvPr>
          <p:cNvCxnSpPr>
            <a:cxnSpLocks/>
            <a:endCxn id="34" idx="2"/>
          </p:cNvCxnSpPr>
          <p:nvPr/>
        </p:nvCxnSpPr>
        <p:spPr>
          <a:xfrm flipV="1">
            <a:off x="7089821" y="3047059"/>
            <a:ext cx="2736090" cy="111127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05307EFF-775A-C0C2-7C42-BF431C30ADF4}"/>
              </a:ext>
            </a:extLst>
          </p:cNvPr>
          <p:cNvCxnSpPr>
            <a:cxnSpLocks/>
          </p:cNvCxnSpPr>
          <p:nvPr/>
        </p:nvCxnSpPr>
        <p:spPr>
          <a:xfrm>
            <a:off x="6305678" y="2438820"/>
            <a:ext cx="0" cy="381023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62FE9E90-2C02-C52D-E74F-370BBCA3F65F}"/>
              </a:ext>
            </a:extLst>
          </p:cNvPr>
          <p:cNvCxnSpPr>
            <a:cxnSpLocks/>
          </p:cNvCxnSpPr>
          <p:nvPr/>
        </p:nvCxnSpPr>
        <p:spPr>
          <a:xfrm>
            <a:off x="6652449" y="2438820"/>
            <a:ext cx="0" cy="381023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73165367-CBCD-E741-70D7-CC2E3E0C8720}"/>
              </a:ext>
            </a:extLst>
          </p:cNvPr>
          <p:cNvCxnSpPr>
            <a:cxnSpLocks/>
          </p:cNvCxnSpPr>
          <p:nvPr/>
        </p:nvCxnSpPr>
        <p:spPr>
          <a:xfrm>
            <a:off x="7315200" y="2438820"/>
            <a:ext cx="0" cy="381023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5" name="直線コネクタ 64">
            <a:extLst>
              <a:ext uri="{FF2B5EF4-FFF2-40B4-BE49-F238E27FC236}">
                <a16:creationId xmlns:a16="http://schemas.microsoft.com/office/drawing/2014/main" id="{90007355-4D20-F04B-7F3D-10E539B4DD9B}"/>
              </a:ext>
            </a:extLst>
          </p:cNvPr>
          <p:cNvCxnSpPr>
            <a:cxnSpLocks/>
          </p:cNvCxnSpPr>
          <p:nvPr/>
        </p:nvCxnSpPr>
        <p:spPr>
          <a:xfrm>
            <a:off x="7543800" y="2438820"/>
            <a:ext cx="0" cy="381023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DF600692-C9B3-44BA-7FBD-9C3A8E6D59A4}"/>
              </a:ext>
            </a:extLst>
          </p:cNvPr>
          <p:cNvCxnSpPr>
            <a:cxnSpLocks/>
          </p:cNvCxnSpPr>
          <p:nvPr/>
        </p:nvCxnSpPr>
        <p:spPr>
          <a:xfrm>
            <a:off x="8001000" y="2438820"/>
            <a:ext cx="0" cy="381023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861FDE98-1C71-7FA7-2E30-5D637886A4C7}"/>
              </a:ext>
            </a:extLst>
          </p:cNvPr>
          <p:cNvCxnSpPr>
            <a:cxnSpLocks/>
          </p:cNvCxnSpPr>
          <p:nvPr/>
        </p:nvCxnSpPr>
        <p:spPr>
          <a:xfrm>
            <a:off x="8305800" y="2438820"/>
            <a:ext cx="0" cy="3810231"/>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69F57E15-2B67-DC0D-5DC9-F481E3FCD013}"/>
              </a:ext>
            </a:extLst>
          </p:cNvPr>
          <p:cNvCxnSpPr>
            <a:cxnSpLocks/>
          </p:cNvCxnSpPr>
          <p:nvPr/>
        </p:nvCxnSpPr>
        <p:spPr>
          <a:xfrm flipH="1" flipV="1">
            <a:off x="7082752" y="2044450"/>
            <a:ext cx="232190" cy="628450"/>
          </a:xfrm>
          <a:prstGeom prst="line">
            <a:avLst/>
          </a:prstGeom>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EEF0DC4D-40E1-BA97-07BD-A6ECD0A1E24C}"/>
              </a:ext>
            </a:extLst>
          </p:cNvPr>
          <p:cNvCxnSpPr>
            <a:cxnSpLocks/>
          </p:cNvCxnSpPr>
          <p:nvPr/>
        </p:nvCxnSpPr>
        <p:spPr>
          <a:xfrm flipH="1" flipV="1">
            <a:off x="7936285" y="1950457"/>
            <a:ext cx="71970" cy="6785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6839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33437C-2E27-38DE-9CD6-225AED212B37}"/>
              </a:ext>
            </a:extLst>
          </p:cNvPr>
          <p:cNvSpPr>
            <a:spLocks noGrp="1"/>
          </p:cNvSpPr>
          <p:nvPr>
            <p:ph type="title"/>
          </p:nvPr>
        </p:nvSpPr>
        <p:spPr/>
        <p:txBody>
          <a:bodyPr/>
          <a:lstStyle/>
          <a:p>
            <a:r>
              <a:rPr kumimoji="1" lang="ja-JP" altLang="en-US" dirty="0">
                <a:solidFill>
                  <a:schemeClr val="tx1"/>
                </a:solidFill>
                <a:latin typeface="メイリオ" panose="020B0604030504040204" pitchFamily="50" charset="-128"/>
                <a:ea typeface="メイリオ" panose="020B0604030504040204" pitchFamily="50" charset="-128"/>
              </a:rPr>
              <a:t>先行研究との比較</a:t>
            </a:r>
          </a:p>
        </p:txBody>
      </p:sp>
      <p:sp>
        <p:nvSpPr>
          <p:cNvPr id="4" name="コンテンツ プレースホルダー 2">
            <a:extLst>
              <a:ext uri="{FF2B5EF4-FFF2-40B4-BE49-F238E27FC236}">
                <a16:creationId xmlns:a16="http://schemas.microsoft.com/office/drawing/2014/main" id="{909ACEED-A9C1-B606-C84A-B8B2AE2406F5}"/>
              </a:ext>
            </a:extLst>
          </p:cNvPr>
          <p:cNvSpPr txBox="1">
            <a:spLocks/>
          </p:cNvSpPr>
          <p:nvPr/>
        </p:nvSpPr>
        <p:spPr>
          <a:xfrm>
            <a:off x="624040" y="1452880"/>
            <a:ext cx="10926990" cy="11756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rPr>
              <a:t>・先行研究の大気圧プラズマで照射した例と似た</a:t>
            </a:r>
            <a:r>
              <a:rPr lang="en-US" altLang="ja-JP" sz="2400" dirty="0">
                <a:latin typeface="メイリオ" panose="020B0604030504040204" pitchFamily="50" charset="-128"/>
                <a:ea typeface="メイリオ" panose="020B0604030504040204" pitchFamily="50" charset="-128"/>
              </a:rPr>
              <a:t>XPS</a:t>
            </a:r>
            <a:r>
              <a:rPr lang="ja-JP" altLang="en-US" sz="2400" dirty="0">
                <a:latin typeface="メイリオ" panose="020B0604030504040204" pitchFamily="50" charset="-128"/>
                <a:ea typeface="メイリオ" panose="020B0604030504040204" pitchFamily="50" charset="-128"/>
              </a:rPr>
              <a:t>のピークが得られたため我々は接合を試みた。</a:t>
            </a:r>
            <a:endParaRPr lang="en-US" altLang="ja-JP" sz="2400"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C9B1EDDA-F319-F18F-77C7-2963BBEAF4B0}"/>
              </a:ext>
            </a:extLst>
          </p:cNvPr>
          <p:cNvSpPr txBox="1">
            <a:spLocks/>
          </p:cNvSpPr>
          <p:nvPr/>
        </p:nvSpPr>
        <p:spPr>
          <a:xfrm>
            <a:off x="68715" y="6106160"/>
            <a:ext cx="10926990" cy="76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kern="100" dirty="0">
                <a:effectLst/>
                <a:latin typeface="メイリオ" panose="020B0604030504040204" pitchFamily="50" charset="-128"/>
                <a:ea typeface="メイリオ" panose="020B0604030504040204" pitchFamily="50" charset="-128"/>
                <a:cs typeface="Times New Roman" panose="02020603050405020304" pitchFamily="18" charset="0"/>
              </a:rPr>
              <a:t>参考文献</a:t>
            </a:r>
            <a:endPar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endParaRPr>
          </a:p>
          <a:p>
            <a:pPr marL="0" lvl="0" indent="0" algn="just">
              <a:buSzPts val="1000"/>
              <a:buNone/>
            </a:pPr>
            <a:r>
              <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大久保雄司、日本接着学会誌、</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54</a:t>
            </a:r>
            <a:r>
              <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巻、</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p4-16</a:t>
            </a:r>
            <a:r>
              <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2018</a:t>
            </a:r>
            <a:endParaRPr lang="en-US" altLang="ja-JP" sz="1800" dirty="0">
              <a:latin typeface="メイリオ" panose="020B0604030504040204" pitchFamily="50" charset="-128"/>
              <a:ea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endParaRPr>
          </a:p>
        </p:txBody>
      </p:sp>
      <p:pic>
        <p:nvPicPr>
          <p:cNvPr id="9" name="図 8">
            <a:extLst>
              <a:ext uri="{FF2B5EF4-FFF2-40B4-BE49-F238E27FC236}">
                <a16:creationId xmlns:a16="http://schemas.microsoft.com/office/drawing/2014/main" id="{E9F4AD8E-1C0F-7B08-481A-4B2EE39ACC4B}"/>
              </a:ext>
            </a:extLst>
          </p:cNvPr>
          <p:cNvPicPr>
            <a:picLocks noChangeAspect="1"/>
          </p:cNvPicPr>
          <p:nvPr/>
        </p:nvPicPr>
        <p:blipFill rotWithShape="1">
          <a:blip r:embed="rId3">
            <a:extLst>
              <a:ext uri="{28A0092B-C50C-407E-A947-70E740481C1C}">
                <a14:useLocalDpi xmlns:a14="http://schemas.microsoft.com/office/drawing/2010/main" val="0"/>
              </a:ext>
            </a:extLst>
          </a:blip>
          <a:srcRect l="1363" t="559" r="7135" b="5005"/>
          <a:stretch/>
        </p:blipFill>
        <p:spPr>
          <a:xfrm>
            <a:off x="5502065" y="2237702"/>
            <a:ext cx="5463495" cy="4248621"/>
          </a:xfrm>
          <a:prstGeom prst="rect">
            <a:avLst/>
          </a:prstGeom>
        </p:spPr>
      </p:pic>
      <p:graphicFrame>
        <p:nvGraphicFramePr>
          <p:cNvPr id="10" name="グラフ 9">
            <a:extLst>
              <a:ext uri="{FF2B5EF4-FFF2-40B4-BE49-F238E27FC236}">
                <a16:creationId xmlns:a16="http://schemas.microsoft.com/office/drawing/2014/main" id="{53BF182A-1A1A-4E56-A1E8-9724C2EA4FCF}"/>
              </a:ext>
            </a:extLst>
          </p:cNvPr>
          <p:cNvGraphicFramePr>
            <a:graphicFrameLocks/>
          </p:cNvGraphicFramePr>
          <p:nvPr>
            <p:extLst>
              <p:ext uri="{D42A27DB-BD31-4B8C-83A1-F6EECF244321}">
                <p14:modId xmlns:p14="http://schemas.microsoft.com/office/powerpoint/2010/main" val="3486926069"/>
              </p:ext>
            </p:extLst>
          </p:nvPr>
        </p:nvGraphicFramePr>
        <p:xfrm>
          <a:off x="1226440" y="2483406"/>
          <a:ext cx="4256303" cy="37572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6121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C8614-4B4A-31BF-C60F-B222D12FBCAE}"/>
            </a:ext>
          </a:extLst>
        </p:cNvPr>
        <p:cNvGrpSpPr/>
        <p:nvPr/>
      </p:nvGrpSpPr>
      <p:grpSpPr>
        <a:xfrm>
          <a:off x="0" y="0"/>
          <a:ext cx="0" cy="0"/>
          <a:chOff x="0" y="0"/>
          <a:chExt cx="0" cy="0"/>
        </a:xfrm>
      </p:grpSpPr>
      <p:pic>
        <p:nvPicPr>
          <p:cNvPr id="39" name="図 38">
            <a:extLst>
              <a:ext uri="{FF2B5EF4-FFF2-40B4-BE49-F238E27FC236}">
                <a16:creationId xmlns:a16="http://schemas.microsoft.com/office/drawing/2014/main" id="{043D609F-988B-E168-1A6C-AAD2C19F558D}"/>
              </a:ext>
            </a:extLst>
          </p:cNvPr>
          <p:cNvPicPr>
            <a:picLocks noChangeAspect="1"/>
          </p:cNvPicPr>
          <p:nvPr/>
        </p:nvPicPr>
        <p:blipFill rotWithShape="1">
          <a:blip r:embed="rId3">
            <a:extLst>
              <a:ext uri="{28A0092B-C50C-407E-A947-70E740481C1C}">
                <a14:useLocalDpi xmlns:a14="http://schemas.microsoft.com/office/drawing/2010/main" val="0"/>
              </a:ext>
            </a:extLst>
          </a:blip>
          <a:srcRect l="6751"/>
          <a:stretch/>
        </p:blipFill>
        <p:spPr>
          <a:xfrm>
            <a:off x="637727" y="1237449"/>
            <a:ext cx="5999695" cy="3189651"/>
          </a:xfrm>
          <a:prstGeom prst="rect">
            <a:avLst/>
          </a:prstGeom>
        </p:spPr>
      </p:pic>
      <p:sp>
        <p:nvSpPr>
          <p:cNvPr id="13" name="タイトル 12">
            <a:extLst>
              <a:ext uri="{FF2B5EF4-FFF2-40B4-BE49-F238E27FC236}">
                <a16:creationId xmlns:a16="http://schemas.microsoft.com/office/drawing/2014/main" id="{34FAB522-CE70-2830-B555-A4D0AD733BAA}"/>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接合</a:t>
            </a:r>
          </a:p>
        </p:txBody>
      </p:sp>
      <p:grpSp>
        <p:nvGrpSpPr>
          <p:cNvPr id="40" name="グループ化 39">
            <a:extLst>
              <a:ext uri="{FF2B5EF4-FFF2-40B4-BE49-F238E27FC236}">
                <a16:creationId xmlns:a16="http://schemas.microsoft.com/office/drawing/2014/main" id="{8D2B783E-6279-66E9-CB41-DE3C4E6786F4}"/>
              </a:ext>
            </a:extLst>
          </p:cNvPr>
          <p:cNvGrpSpPr/>
          <p:nvPr/>
        </p:nvGrpSpPr>
        <p:grpSpPr>
          <a:xfrm>
            <a:off x="6714799" y="1295400"/>
            <a:ext cx="5629602" cy="2437541"/>
            <a:chOff x="6245931" y="1438202"/>
            <a:chExt cx="5897904" cy="2437541"/>
          </a:xfrm>
        </p:grpSpPr>
        <p:pic>
          <p:nvPicPr>
            <p:cNvPr id="27" name="図 26" descr="ダイアグラム&#10;&#10;自動的に生成された説明">
              <a:extLst>
                <a:ext uri="{FF2B5EF4-FFF2-40B4-BE49-F238E27FC236}">
                  <a16:creationId xmlns:a16="http://schemas.microsoft.com/office/drawing/2014/main" id="{9EC6A520-9AA7-7623-DC09-6C8DC0634F0B}"/>
                </a:ext>
              </a:extLst>
            </p:cNvPr>
            <p:cNvPicPr>
              <a:picLocks noChangeAspect="1"/>
            </p:cNvPicPr>
            <p:nvPr/>
          </p:nvPicPr>
          <p:blipFill rotWithShape="1">
            <a:blip r:embed="rId4">
              <a:extLst>
                <a:ext uri="{28A0092B-C50C-407E-A947-70E740481C1C}">
                  <a14:useLocalDpi xmlns:a14="http://schemas.microsoft.com/office/drawing/2010/main" val="0"/>
                </a:ext>
              </a:extLst>
            </a:blip>
            <a:srcRect l="64080"/>
            <a:stretch/>
          </p:blipFill>
          <p:spPr>
            <a:xfrm>
              <a:off x="6245931" y="1438202"/>
              <a:ext cx="1580416" cy="2437541"/>
            </a:xfrm>
            <a:prstGeom prst="rect">
              <a:avLst/>
            </a:prstGeom>
          </p:spPr>
        </p:pic>
        <p:sp>
          <p:nvSpPr>
            <p:cNvPr id="28" name="矢印: 右 27">
              <a:extLst>
                <a:ext uri="{FF2B5EF4-FFF2-40B4-BE49-F238E27FC236}">
                  <a16:creationId xmlns:a16="http://schemas.microsoft.com/office/drawing/2014/main" id="{1234160A-BA3A-EF12-4E31-AEECF71F7DCA}"/>
                </a:ext>
              </a:extLst>
            </p:cNvPr>
            <p:cNvSpPr/>
            <p:nvPr/>
          </p:nvSpPr>
          <p:spPr bwMode="auto">
            <a:xfrm>
              <a:off x="8027821" y="2399898"/>
              <a:ext cx="838200" cy="5334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29" name="コンテンツ プレースホルダー 2">
              <a:extLst>
                <a:ext uri="{FF2B5EF4-FFF2-40B4-BE49-F238E27FC236}">
                  <a16:creationId xmlns:a16="http://schemas.microsoft.com/office/drawing/2014/main" id="{94D1C65E-E14D-9FC8-B234-339C7598F436}"/>
                </a:ext>
              </a:extLst>
            </p:cNvPr>
            <p:cNvSpPr txBox="1">
              <a:spLocks/>
            </p:cNvSpPr>
            <p:nvPr/>
          </p:nvSpPr>
          <p:spPr>
            <a:xfrm>
              <a:off x="7750568" y="2165671"/>
              <a:ext cx="1366843" cy="4947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大気開放</a:t>
              </a:r>
            </a:p>
          </p:txBody>
        </p:sp>
        <p:grpSp>
          <p:nvGrpSpPr>
            <p:cNvPr id="30" name="グループ化 29">
              <a:extLst>
                <a:ext uri="{FF2B5EF4-FFF2-40B4-BE49-F238E27FC236}">
                  <a16:creationId xmlns:a16="http://schemas.microsoft.com/office/drawing/2014/main" id="{AF865529-88B2-D111-EBD3-A0F981C66EE6}"/>
                </a:ext>
              </a:extLst>
            </p:cNvPr>
            <p:cNvGrpSpPr/>
            <p:nvPr/>
          </p:nvGrpSpPr>
          <p:grpSpPr>
            <a:xfrm>
              <a:off x="8995050" y="1859286"/>
              <a:ext cx="1366843" cy="1769184"/>
              <a:chOff x="4071663" y="2356317"/>
              <a:chExt cx="1691148" cy="2018334"/>
            </a:xfrm>
          </p:grpSpPr>
          <p:sp>
            <p:nvSpPr>
              <p:cNvPr id="31" name="楕円 30">
                <a:extLst>
                  <a:ext uri="{FF2B5EF4-FFF2-40B4-BE49-F238E27FC236}">
                    <a16:creationId xmlns:a16="http://schemas.microsoft.com/office/drawing/2014/main" id="{5E67FF63-31C3-3760-3DDD-3DFFB6E63CBA}"/>
                  </a:ext>
                </a:extLst>
              </p:cNvPr>
              <p:cNvSpPr/>
              <p:nvPr/>
            </p:nvSpPr>
            <p:spPr>
              <a:xfrm>
                <a:off x="4071663" y="2642989"/>
                <a:ext cx="1691148" cy="144499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2" name="図 31" descr="ダイアグラム&#10;&#10;自動的に生成された説明">
                <a:extLst>
                  <a:ext uri="{FF2B5EF4-FFF2-40B4-BE49-F238E27FC236}">
                    <a16:creationId xmlns:a16="http://schemas.microsoft.com/office/drawing/2014/main" id="{8E1517AF-E2D3-CDAC-9B8C-424855E31D95}"/>
                  </a:ext>
                </a:extLst>
              </p:cNvPr>
              <p:cNvPicPr>
                <a:picLocks noChangeAspect="1"/>
              </p:cNvPicPr>
              <p:nvPr/>
            </p:nvPicPr>
            <p:blipFill rotWithShape="1">
              <a:blip r:embed="rId4">
                <a:extLst>
                  <a:ext uri="{28A0092B-C50C-407E-A947-70E740481C1C}">
                    <a14:useLocalDpi xmlns:a14="http://schemas.microsoft.com/office/drawing/2010/main" val="0"/>
                  </a:ext>
                </a:extLst>
              </a:blip>
              <a:srcRect l="76620" t="47578" r="5403" b="45649"/>
              <a:stretch/>
            </p:blipFill>
            <p:spPr>
              <a:xfrm>
                <a:off x="4477954" y="3273790"/>
                <a:ext cx="878570" cy="183388"/>
              </a:xfrm>
              <a:prstGeom prst="rect">
                <a:avLst/>
              </a:prstGeom>
            </p:spPr>
          </p:pic>
          <p:sp>
            <p:nvSpPr>
              <p:cNvPr id="33" name="正方形/長方形 32">
                <a:extLst>
                  <a:ext uri="{FF2B5EF4-FFF2-40B4-BE49-F238E27FC236}">
                    <a16:creationId xmlns:a16="http://schemas.microsoft.com/office/drawing/2014/main" id="{6973B638-0283-E8F6-B18F-7905AB26FBF1}"/>
                  </a:ext>
                </a:extLst>
              </p:cNvPr>
              <p:cNvSpPr/>
              <p:nvPr/>
            </p:nvSpPr>
            <p:spPr>
              <a:xfrm>
                <a:off x="4292890" y="2929661"/>
                <a:ext cx="1248697" cy="344129"/>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6E6FCE7C-93AE-9DC1-A5B6-83977A1FF0B6}"/>
                  </a:ext>
                </a:extLst>
              </p:cNvPr>
              <p:cNvSpPr/>
              <p:nvPr/>
            </p:nvSpPr>
            <p:spPr>
              <a:xfrm>
                <a:off x="4292889" y="3457178"/>
                <a:ext cx="1248697" cy="344129"/>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矢印: 下 34">
                <a:extLst>
                  <a:ext uri="{FF2B5EF4-FFF2-40B4-BE49-F238E27FC236}">
                    <a16:creationId xmlns:a16="http://schemas.microsoft.com/office/drawing/2014/main" id="{C708A83E-07E3-263D-461A-16CB29C034EF}"/>
                  </a:ext>
                </a:extLst>
              </p:cNvPr>
              <p:cNvSpPr/>
              <p:nvPr/>
            </p:nvSpPr>
            <p:spPr>
              <a:xfrm>
                <a:off x="4656682" y="2356317"/>
                <a:ext cx="521110" cy="5733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下 35">
                <a:extLst>
                  <a:ext uri="{FF2B5EF4-FFF2-40B4-BE49-F238E27FC236}">
                    <a16:creationId xmlns:a16="http://schemas.microsoft.com/office/drawing/2014/main" id="{88952F0A-05D1-8874-48CC-7482739E2D4D}"/>
                  </a:ext>
                </a:extLst>
              </p:cNvPr>
              <p:cNvSpPr/>
              <p:nvPr/>
            </p:nvSpPr>
            <p:spPr>
              <a:xfrm flipV="1">
                <a:off x="4656682" y="3801307"/>
                <a:ext cx="521110" cy="5733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コンテンツ プレースホルダー 2">
              <a:extLst>
                <a:ext uri="{FF2B5EF4-FFF2-40B4-BE49-F238E27FC236}">
                  <a16:creationId xmlns:a16="http://schemas.microsoft.com/office/drawing/2014/main" id="{E6C9EF39-AACF-D9AA-53A3-6945D74EE0B8}"/>
                </a:ext>
              </a:extLst>
            </p:cNvPr>
            <p:cNvSpPr txBox="1">
              <a:spLocks/>
            </p:cNvSpPr>
            <p:nvPr/>
          </p:nvSpPr>
          <p:spPr>
            <a:xfrm>
              <a:off x="9829801" y="1454728"/>
              <a:ext cx="2314034" cy="8267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加熱 </a:t>
              </a:r>
              <a:r>
                <a:rPr lang="en-US" altLang="ja-JP" sz="2400" dirty="0">
                  <a:latin typeface="メイリオ" panose="020B0604030504040204" pitchFamily="50" charset="-128"/>
                  <a:ea typeface="メイリオ" panose="020B0604030504040204" pitchFamily="50" charset="-128"/>
                </a:rPr>
                <a:t>: 150</a:t>
              </a:r>
              <a:r>
                <a:rPr lang="ja-JP" altLang="en-US" sz="2400" dirty="0">
                  <a:latin typeface="メイリオ" panose="020B0604030504040204" pitchFamily="50" charset="-128"/>
                  <a:ea typeface="メイリオ" panose="020B0604030504040204" pitchFamily="50" charset="-128"/>
                </a:rPr>
                <a:t>℃</a:t>
              </a:r>
              <a:endParaRPr lang="en-US" altLang="ja-JP" sz="2400"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加圧 </a:t>
              </a:r>
              <a:r>
                <a:rPr lang="en-US" altLang="ja-JP" sz="2400" dirty="0">
                  <a:latin typeface="メイリオ" panose="020B0604030504040204" pitchFamily="50" charset="-128"/>
                  <a:ea typeface="メイリオ" panose="020B0604030504040204" pitchFamily="50" charset="-128"/>
                </a:rPr>
                <a:t>: 10MPa</a:t>
              </a:r>
              <a:endParaRPr lang="ja-JP" altLang="en-US" sz="2400" dirty="0">
                <a:latin typeface="メイリオ" panose="020B0604030504040204" pitchFamily="50" charset="-128"/>
                <a:ea typeface="メイリオ" panose="020B0604030504040204" pitchFamily="50" charset="-128"/>
              </a:endParaRPr>
            </a:p>
          </p:txBody>
        </p:sp>
        <p:sp>
          <p:nvSpPr>
            <p:cNvPr id="38" name="コンテンツ プレースホルダー 2">
              <a:extLst>
                <a:ext uri="{FF2B5EF4-FFF2-40B4-BE49-F238E27FC236}">
                  <a16:creationId xmlns:a16="http://schemas.microsoft.com/office/drawing/2014/main" id="{25E1536C-24F5-E785-D403-DA9A4E345CEF}"/>
                </a:ext>
              </a:extLst>
            </p:cNvPr>
            <p:cNvSpPr txBox="1">
              <a:spLocks/>
            </p:cNvSpPr>
            <p:nvPr/>
          </p:nvSpPr>
          <p:spPr>
            <a:xfrm>
              <a:off x="7135625" y="1455140"/>
              <a:ext cx="1229886" cy="4133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仮接合</a:t>
              </a:r>
              <a:endParaRPr lang="en-US" altLang="ja-JP" sz="2400" dirty="0">
                <a:latin typeface="メイリオ" panose="020B0604030504040204" pitchFamily="50" charset="-128"/>
                <a:ea typeface="メイリオ" panose="020B0604030504040204" pitchFamily="50" charset="-128"/>
              </a:endParaRPr>
            </a:p>
          </p:txBody>
        </p:sp>
      </p:grpSp>
      <p:grpSp>
        <p:nvGrpSpPr>
          <p:cNvPr id="42" name="グループ化 41">
            <a:extLst>
              <a:ext uri="{FF2B5EF4-FFF2-40B4-BE49-F238E27FC236}">
                <a16:creationId xmlns:a16="http://schemas.microsoft.com/office/drawing/2014/main" id="{8418303D-E96C-B827-EEBA-0FEB94B5708A}"/>
              </a:ext>
            </a:extLst>
          </p:cNvPr>
          <p:cNvGrpSpPr/>
          <p:nvPr/>
        </p:nvGrpSpPr>
        <p:grpSpPr>
          <a:xfrm>
            <a:off x="270048" y="3897860"/>
            <a:ext cx="4758178" cy="3600948"/>
            <a:chOff x="685800" y="2805400"/>
            <a:chExt cx="4570155" cy="3595075"/>
          </a:xfrm>
        </p:grpSpPr>
        <p:grpSp>
          <p:nvGrpSpPr>
            <p:cNvPr id="24" name="グループ化 23">
              <a:extLst>
                <a:ext uri="{FF2B5EF4-FFF2-40B4-BE49-F238E27FC236}">
                  <a16:creationId xmlns:a16="http://schemas.microsoft.com/office/drawing/2014/main" id="{013EABD6-2CD1-71BF-97EB-A342B372B487}"/>
                </a:ext>
              </a:extLst>
            </p:cNvPr>
            <p:cNvGrpSpPr/>
            <p:nvPr/>
          </p:nvGrpSpPr>
          <p:grpSpPr>
            <a:xfrm>
              <a:off x="685800" y="2805401"/>
              <a:ext cx="4570155" cy="3595074"/>
              <a:chOff x="325861" y="2329510"/>
              <a:chExt cx="4570155" cy="3595074"/>
            </a:xfrm>
          </p:grpSpPr>
          <p:grpSp>
            <p:nvGrpSpPr>
              <p:cNvPr id="21" name="グループ化 20">
                <a:extLst>
                  <a:ext uri="{FF2B5EF4-FFF2-40B4-BE49-F238E27FC236}">
                    <a16:creationId xmlns:a16="http://schemas.microsoft.com/office/drawing/2014/main" id="{ADA92B2A-2F78-5A27-56E1-781920AD5065}"/>
                  </a:ext>
                </a:extLst>
              </p:cNvPr>
              <p:cNvGrpSpPr/>
              <p:nvPr/>
            </p:nvGrpSpPr>
            <p:grpSpPr>
              <a:xfrm>
                <a:off x="325861" y="2329510"/>
                <a:ext cx="4570155" cy="3595074"/>
                <a:chOff x="440579" y="2477389"/>
                <a:chExt cx="4570155" cy="3595074"/>
              </a:xfrm>
            </p:grpSpPr>
            <p:sp>
              <p:nvSpPr>
                <p:cNvPr id="16" name="楕円 15">
                  <a:extLst>
                    <a:ext uri="{FF2B5EF4-FFF2-40B4-BE49-F238E27FC236}">
                      <a16:creationId xmlns:a16="http://schemas.microsoft.com/office/drawing/2014/main" id="{BD54CB4A-D730-A972-1CE6-ABBD25E333C8}"/>
                    </a:ext>
                  </a:extLst>
                </p:cNvPr>
                <p:cNvSpPr/>
                <p:nvPr/>
              </p:nvSpPr>
              <p:spPr bwMode="auto">
                <a:xfrm>
                  <a:off x="440579" y="2864611"/>
                  <a:ext cx="1874899" cy="4540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20" name="コンテンツ プレースホルダー 2">
                  <a:extLst>
                    <a:ext uri="{FF2B5EF4-FFF2-40B4-BE49-F238E27FC236}">
                      <a16:creationId xmlns:a16="http://schemas.microsoft.com/office/drawing/2014/main" id="{2208442A-5259-9B27-D2E2-8EA12B6F27E8}"/>
                    </a:ext>
                  </a:extLst>
                </p:cNvPr>
                <p:cNvSpPr txBox="1">
                  <a:spLocks/>
                </p:cNvSpPr>
                <p:nvPr/>
              </p:nvSpPr>
              <p:spPr>
                <a:xfrm>
                  <a:off x="602020" y="2477389"/>
                  <a:ext cx="4408714" cy="3595074"/>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b="1" kern="0" dirty="0">
                      <a:latin typeface="メイリオ" panose="020B0604030504040204" pitchFamily="50" charset="-128"/>
                      <a:ea typeface="メイリオ" panose="020B0604030504040204" pitchFamily="50" charset="-128"/>
                    </a:rPr>
                    <a:t>接合条件</a:t>
                  </a:r>
                  <a:endParaRPr lang="en-US" altLang="ja-JP" sz="2400" b="1" kern="0" dirty="0">
                    <a:latin typeface="メイリオ" panose="020B0604030504040204" pitchFamily="50" charset="-128"/>
                    <a:ea typeface="メイリオ" panose="020B0604030504040204" pitchFamily="50" charset="-128"/>
                  </a:endParaRPr>
                </a:p>
                <a:p>
                  <a:pPr marL="0" indent="0">
                    <a:buFontTx/>
                    <a:buNone/>
                  </a:pPr>
                  <a:r>
                    <a:rPr lang="en-US" altLang="ja-JP" sz="2400" kern="0" dirty="0">
                      <a:solidFill>
                        <a:schemeClr val="bg1"/>
                      </a:solidFill>
                      <a:latin typeface="メイリオ" panose="020B0604030504040204" pitchFamily="50" charset="-128"/>
                      <a:ea typeface="メイリオ" panose="020B0604030504040204" pitchFamily="50" charset="-128"/>
                    </a:rPr>
                    <a:t>N</a:t>
                  </a:r>
                  <a:r>
                    <a:rPr lang="en-US" altLang="ja-JP" sz="1800" kern="0" dirty="0">
                      <a:solidFill>
                        <a:schemeClr val="bg1"/>
                      </a:solidFill>
                      <a:latin typeface="メイリオ" panose="020B0604030504040204" pitchFamily="50" charset="-128"/>
                      <a:ea typeface="メイリオ" panose="020B0604030504040204" pitchFamily="50" charset="-128"/>
                    </a:rPr>
                    <a:t>2</a:t>
                  </a:r>
                  <a:r>
                    <a:rPr lang="en-US" altLang="ja-JP" sz="2400" kern="0" dirty="0">
                      <a:solidFill>
                        <a:schemeClr val="bg1"/>
                      </a:solidFill>
                      <a:latin typeface="メイリオ" panose="020B0604030504040204" pitchFamily="50" charset="-128"/>
                      <a:ea typeface="メイリオ" panose="020B0604030504040204" pitchFamily="50" charset="-128"/>
                    </a:rPr>
                    <a:t>-GCIB</a:t>
                  </a:r>
                </a:p>
                <a:p>
                  <a:pPr marL="0" indent="0">
                    <a:buFontTx/>
                    <a:buNone/>
                  </a:pPr>
                  <a:r>
                    <a:rPr lang="ja-JP" altLang="en-US" sz="2400" kern="0" dirty="0">
                      <a:latin typeface="メイリオ" panose="020B0604030504040204" pitchFamily="50" charset="-128"/>
                      <a:ea typeface="メイリオ" panose="020B0604030504040204" pitchFamily="50" charset="-128"/>
                    </a:rPr>
                    <a:t>加速電圧 </a:t>
                  </a:r>
                  <a:r>
                    <a:rPr lang="en-US" altLang="ja-JP" sz="2400" kern="0" dirty="0">
                      <a:latin typeface="メイリオ" panose="020B0604030504040204" pitchFamily="50" charset="-128"/>
                      <a:ea typeface="メイリオ" panose="020B0604030504040204" pitchFamily="50" charset="-128"/>
                    </a:rPr>
                    <a:t>: 20 keV</a:t>
                  </a:r>
                </a:p>
                <a:p>
                  <a:pPr marL="0" indent="0">
                    <a:buFontTx/>
                    <a:buNone/>
                  </a:pPr>
                  <a:r>
                    <a:rPr lang="ja-JP" altLang="en-US" sz="2400" kern="0" dirty="0">
                      <a:latin typeface="メイリオ" panose="020B0604030504040204" pitchFamily="50" charset="-128"/>
                      <a:ea typeface="メイリオ" panose="020B0604030504040204" pitchFamily="50" charset="-128"/>
                    </a:rPr>
                    <a:t>照射量 </a:t>
                  </a:r>
                  <a:r>
                    <a:rPr lang="en-US" altLang="ja-JP" sz="2400" kern="0" dirty="0">
                      <a:latin typeface="メイリオ" panose="020B0604030504040204" pitchFamily="50" charset="-128"/>
                      <a:ea typeface="メイリオ" panose="020B0604030504040204" pitchFamily="50" charset="-128"/>
                    </a:rPr>
                    <a:t>: 4e15</a:t>
                  </a:r>
                  <a:r>
                    <a:rPr lang="ja-JP" altLang="en-US" sz="2400" kern="0" dirty="0">
                      <a:latin typeface="メイリオ" panose="020B0604030504040204" pitchFamily="50" charset="-128"/>
                      <a:ea typeface="メイリオ" panose="020B0604030504040204" pitchFamily="50" charset="-128"/>
                    </a:rPr>
                    <a:t> </a:t>
                  </a:r>
                  <a:r>
                    <a:rPr lang="en-US" altLang="ja-JP" sz="2400" kern="0" dirty="0">
                      <a:latin typeface="メイリオ" panose="020B0604030504040204" pitchFamily="50" charset="-128"/>
                      <a:ea typeface="メイリオ" panose="020B0604030504040204" pitchFamily="50" charset="-128"/>
                    </a:rPr>
                    <a:t>ion/cm</a:t>
                  </a:r>
                </a:p>
                <a:p>
                  <a:pPr marL="0" indent="0">
                    <a:buFontTx/>
                    <a:buNone/>
                  </a:pPr>
                  <a:r>
                    <a:rPr lang="ja-JP" altLang="en-US" sz="2400" kern="0" dirty="0">
                      <a:latin typeface="メイリオ" panose="020B0604030504040204" pitchFamily="50" charset="-128"/>
                      <a:ea typeface="メイリオ" panose="020B0604030504040204" pitchFamily="50" charset="-128"/>
                    </a:rPr>
                    <a:t>加熱温度 </a:t>
                  </a:r>
                  <a:r>
                    <a:rPr lang="en-US" altLang="ja-JP" sz="2400" kern="0" dirty="0">
                      <a:latin typeface="メイリオ" panose="020B0604030504040204" pitchFamily="50" charset="-128"/>
                      <a:ea typeface="メイリオ" panose="020B0604030504040204" pitchFamily="50" charset="-128"/>
                    </a:rPr>
                    <a:t>: 150</a:t>
                  </a:r>
                  <a:r>
                    <a:rPr lang="ja-JP" altLang="en-US" sz="2400" kern="0" dirty="0">
                      <a:latin typeface="メイリオ" panose="020B0604030504040204" pitchFamily="50" charset="-128"/>
                      <a:ea typeface="メイリオ" panose="020B0604030504040204" pitchFamily="50" charset="-128"/>
                    </a:rPr>
                    <a:t>℃</a:t>
                  </a:r>
                  <a:endParaRPr lang="en-US" altLang="ja-JP" sz="2400" kern="0" dirty="0">
                    <a:latin typeface="メイリオ" panose="020B0604030504040204" pitchFamily="50" charset="-128"/>
                    <a:ea typeface="メイリオ" panose="020B0604030504040204" pitchFamily="50" charset="-128"/>
                  </a:endParaRPr>
                </a:p>
                <a:p>
                  <a:pPr marL="0" indent="0">
                    <a:buFontTx/>
                    <a:buNone/>
                  </a:pPr>
                  <a:r>
                    <a:rPr lang="ja-JP" altLang="en-US" sz="2400" kern="0" dirty="0">
                      <a:latin typeface="メイリオ" panose="020B0604030504040204" pitchFamily="50" charset="-128"/>
                      <a:ea typeface="メイリオ" panose="020B0604030504040204" pitchFamily="50" charset="-128"/>
                    </a:rPr>
                    <a:t>加圧重量 </a:t>
                  </a:r>
                  <a:r>
                    <a:rPr lang="en-US" altLang="ja-JP" sz="2400" kern="0" dirty="0">
                      <a:latin typeface="メイリオ" panose="020B0604030504040204" pitchFamily="50" charset="-128"/>
                      <a:ea typeface="メイリオ" panose="020B0604030504040204" pitchFamily="50" charset="-128"/>
                    </a:rPr>
                    <a:t>: 10 MPa</a:t>
                  </a:r>
                  <a:endParaRPr lang="ja-JP" altLang="en-US" sz="2400" kern="0" dirty="0">
                    <a:latin typeface="メイリオ" panose="020B0604030504040204" pitchFamily="50" charset="-128"/>
                    <a:ea typeface="メイリオ" panose="020B0604030504040204" pitchFamily="50" charset="-128"/>
                  </a:endParaRPr>
                </a:p>
              </p:txBody>
            </p:sp>
          </p:grpSp>
          <p:sp>
            <p:nvSpPr>
              <p:cNvPr id="23" name="コンテンツ プレースホルダー 2">
                <a:extLst>
                  <a:ext uri="{FF2B5EF4-FFF2-40B4-BE49-F238E27FC236}">
                    <a16:creationId xmlns:a16="http://schemas.microsoft.com/office/drawing/2014/main" id="{2025D11F-6DA5-00C2-50AC-206A3B214CD6}"/>
                  </a:ext>
                </a:extLst>
              </p:cNvPr>
              <p:cNvSpPr txBox="1">
                <a:spLocks/>
              </p:cNvSpPr>
              <p:nvPr/>
            </p:nvSpPr>
            <p:spPr>
              <a:xfrm>
                <a:off x="3433174" y="3555632"/>
                <a:ext cx="588109"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1800" kern="0" dirty="0">
                    <a:latin typeface="メイリオ" panose="020B0604030504040204" pitchFamily="50" charset="-128"/>
                    <a:ea typeface="メイリオ" panose="020B0604030504040204" pitchFamily="50" charset="-128"/>
                  </a:rPr>
                  <a:t>2</a:t>
                </a: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grpSp>
        <p:sp>
          <p:nvSpPr>
            <p:cNvPr id="41" name="正方形/長方形 40">
              <a:extLst>
                <a:ext uri="{FF2B5EF4-FFF2-40B4-BE49-F238E27FC236}">
                  <a16:creationId xmlns:a16="http://schemas.microsoft.com/office/drawing/2014/main" id="{5AFDC6F2-0473-4564-1390-7C885C410A7A}"/>
                </a:ext>
              </a:extLst>
            </p:cNvPr>
            <p:cNvSpPr/>
            <p:nvPr/>
          </p:nvSpPr>
          <p:spPr bwMode="auto">
            <a:xfrm>
              <a:off x="685800" y="2805400"/>
              <a:ext cx="4185204" cy="2669153"/>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grpSp>
      <p:pic>
        <p:nvPicPr>
          <p:cNvPr id="7" name="図 6" descr="テーブル, 屋内, 座る が含まれている画像&#10;&#10;自動的に生成された説明">
            <a:extLst>
              <a:ext uri="{FF2B5EF4-FFF2-40B4-BE49-F238E27FC236}">
                <a16:creationId xmlns:a16="http://schemas.microsoft.com/office/drawing/2014/main" id="{61B8D9BF-8B3D-1402-434B-14D733AE959F}"/>
              </a:ext>
            </a:extLst>
          </p:cNvPr>
          <p:cNvPicPr>
            <a:picLocks noChangeAspect="1"/>
          </p:cNvPicPr>
          <p:nvPr/>
        </p:nvPicPr>
        <p:blipFill rotWithShape="1">
          <a:blip r:embed="rId5">
            <a:extLst>
              <a:ext uri="{28A0092B-C50C-407E-A947-70E740481C1C}">
                <a14:useLocalDpi xmlns:a14="http://schemas.microsoft.com/office/drawing/2010/main" val="0"/>
              </a:ext>
            </a:extLst>
          </a:blip>
          <a:srcRect l="7037" b="17465"/>
          <a:stretch/>
        </p:blipFill>
        <p:spPr>
          <a:xfrm>
            <a:off x="6052347" y="3800600"/>
            <a:ext cx="2340633" cy="2770773"/>
          </a:xfrm>
          <a:prstGeom prst="rect">
            <a:avLst/>
          </a:prstGeom>
        </p:spPr>
      </p:pic>
      <p:sp>
        <p:nvSpPr>
          <p:cNvPr id="9" name="コンテンツ プレースホルダー 2">
            <a:extLst>
              <a:ext uri="{FF2B5EF4-FFF2-40B4-BE49-F238E27FC236}">
                <a16:creationId xmlns:a16="http://schemas.microsoft.com/office/drawing/2014/main" id="{AD523A33-7F73-07F1-3D41-68129116AA11}"/>
              </a:ext>
            </a:extLst>
          </p:cNvPr>
          <p:cNvSpPr>
            <a:spLocks noGrp="1"/>
          </p:cNvSpPr>
          <p:nvPr>
            <p:ph idx="1"/>
          </p:nvPr>
        </p:nvSpPr>
        <p:spPr>
          <a:xfrm>
            <a:off x="8471822" y="4334023"/>
            <a:ext cx="4343400" cy="612775"/>
          </a:xfrm>
        </p:spPr>
        <p:txBody>
          <a:bodyPr/>
          <a:lstStyle/>
          <a:p>
            <a:pPr marL="0" indent="0">
              <a:buNone/>
            </a:pPr>
            <a:r>
              <a:rPr lang="ja-JP" altLang="en-US" dirty="0">
                <a:latin typeface="メイリオ" panose="020B0604030504040204" pitchFamily="50" charset="-128"/>
                <a:ea typeface="メイリオ" panose="020B0604030504040204" pitchFamily="50" charset="-128"/>
              </a:rPr>
              <a:t>→接合失敗</a:t>
            </a:r>
            <a:endParaRPr lang="en-US" altLang="ja-JP" dirty="0">
              <a:latin typeface="メイリオ" panose="020B0604030504040204" pitchFamily="50" charset="-128"/>
              <a:ea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259491A6-D843-A911-4C76-65CBC5E6A944}"/>
              </a:ext>
            </a:extLst>
          </p:cNvPr>
          <p:cNvSpPr txBox="1">
            <a:spLocks/>
          </p:cNvSpPr>
          <p:nvPr/>
        </p:nvSpPr>
        <p:spPr>
          <a:xfrm>
            <a:off x="8471822" y="5125986"/>
            <a:ext cx="3450130" cy="102870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kern="0" dirty="0">
                <a:latin typeface="メイリオ" panose="020B0604030504040204" pitchFamily="50" charset="-128"/>
                <a:ea typeface="メイリオ" panose="020B0604030504040204" pitchFamily="50" charset="-128"/>
              </a:rPr>
              <a:t>親水化が足りなかった？</a:t>
            </a:r>
            <a:endParaRPr lang="en-US" altLang="ja-JP"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96253740-9112-2F5A-C77C-103EBAEB3275}"/>
              </a:ext>
            </a:extLst>
          </p:cNvPr>
          <p:cNvSpPr txBox="1"/>
          <p:nvPr/>
        </p:nvSpPr>
        <p:spPr>
          <a:xfrm>
            <a:off x="9393655" y="3890226"/>
            <a:ext cx="2054406" cy="307777"/>
          </a:xfrm>
          <a:prstGeom prst="rect">
            <a:avLst/>
          </a:prstGeom>
          <a:noFill/>
        </p:spPr>
        <p:txBody>
          <a:bodyPr wrap="square" rtlCol="0">
            <a:spAutoFit/>
          </a:bodyPr>
          <a:lstStyle/>
          <a:p>
            <a:r>
              <a:rPr kumimoji="1" lang="ja-JP" altLang="en-US" b="1" dirty="0">
                <a:solidFill>
                  <a:schemeClr val="bg1"/>
                </a:solidFill>
                <a:latin typeface="メイリオ" panose="020B0604030504040204" pitchFamily="50" charset="-128"/>
                <a:ea typeface="メイリオ" panose="020B0604030504040204" pitchFamily="50" charset="-128"/>
              </a:rPr>
              <a:t>コーシコシコリーマン</a:t>
            </a:r>
          </a:p>
        </p:txBody>
      </p:sp>
    </p:spTree>
    <p:extLst>
      <p:ext uri="{BB962C8B-B14F-4D97-AF65-F5344CB8AC3E}">
        <p14:creationId xmlns:p14="http://schemas.microsoft.com/office/powerpoint/2010/main" val="221395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C7526-F8A4-CBE0-A493-F66FA4DFEFEB}"/>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275F39C9-3A57-183E-7157-55E7E73127F0}"/>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結論</a:t>
            </a:r>
          </a:p>
        </p:txBody>
      </p:sp>
      <p:sp>
        <p:nvSpPr>
          <p:cNvPr id="3" name="コンテンツ プレースホルダー 2">
            <a:extLst>
              <a:ext uri="{FF2B5EF4-FFF2-40B4-BE49-F238E27FC236}">
                <a16:creationId xmlns:a16="http://schemas.microsoft.com/office/drawing/2014/main" id="{44751C47-E1D4-3CF6-75FE-474ED781AA2B}"/>
              </a:ext>
            </a:extLst>
          </p:cNvPr>
          <p:cNvSpPr txBox="1">
            <a:spLocks/>
          </p:cNvSpPr>
          <p:nvPr/>
        </p:nvSpPr>
        <p:spPr>
          <a:xfrm>
            <a:off x="915983" y="1435887"/>
            <a:ext cx="10926990" cy="973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Ar</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rPr>
              <a:t>2</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では撥水表面が見られた。先行研究でも</a:t>
            </a:r>
            <a:r>
              <a:rPr lang="en-US" altLang="ja-JP" dirty="0">
                <a:latin typeface="メイリオ" panose="020B0604030504040204" pitchFamily="50" charset="-128"/>
                <a:ea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プラズマで親水化は確認されていない。</a:t>
            </a:r>
            <a:endParaRPr lang="en-US" altLang="ja-JP"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9B49DDF7-8A9D-580F-4DC3-52E26D3175D4}"/>
              </a:ext>
            </a:extLst>
          </p:cNvPr>
          <p:cNvSpPr txBox="1">
            <a:spLocks/>
          </p:cNvSpPr>
          <p:nvPr/>
        </p:nvSpPr>
        <p:spPr>
          <a:xfrm>
            <a:off x="915983" y="2716368"/>
            <a:ext cx="10926990" cy="973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N</a:t>
            </a:r>
            <a:r>
              <a:rPr lang="en-US" altLang="ja-JP" sz="2000" dirty="0">
                <a:latin typeface="メイリオ" panose="020B0604030504040204" pitchFamily="50" charset="-128"/>
                <a:ea typeface="メイリオ" panose="020B0604030504040204" pitchFamily="50" charset="-128"/>
              </a:rPr>
              <a:t>2</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では親水表面が形成された。先行研究でも窒素プラズマや大気圧プラズマで親水化はしており、接合も確認されている。</a:t>
            </a:r>
            <a:endParaRPr lang="en-US" altLang="ja-JP"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E7300716-953C-BAC9-68AF-A69DC098D6E9}"/>
              </a:ext>
            </a:extLst>
          </p:cNvPr>
          <p:cNvSpPr txBox="1">
            <a:spLocks/>
          </p:cNvSpPr>
          <p:nvPr/>
        </p:nvSpPr>
        <p:spPr>
          <a:xfrm>
            <a:off x="905935" y="5562600"/>
            <a:ext cx="10926990" cy="973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・今後はメカニズムの解明とともに、照射条件の最適化を行う。</a:t>
            </a:r>
            <a:endParaRPr lang="en-US" altLang="ja-JP"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6711113-51DF-303E-F260-4B28A685B36F}"/>
              </a:ext>
            </a:extLst>
          </p:cNvPr>
          <p:cNvSpPr txBox="1">
            <a:spLocks/>
          </p:cNvSpPr>
          <p:nvPr/>
        </p:nvSpPr>
        <p:spPr>
          <a:xfrm>
            <a:off x="905935" y="4139484"/>
            <a:ext cx="10926990" cy="973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・接合が失敗した理由は照射条件の違い、加熱温度の高さ、照射角度による平坦化効果などの原因が考えられる。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0543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D183B-279E-DECC-B246-7342F0C2602B}"/>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C2C135D-73D5-6F31-946B-FEDFE2346E77}"/>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研究背景</a:t>
            </a:r>
          </a:p>
        </p:txBody>
      </p:sp>
      <p:sp>
        <p:nvSpPr>
          <p:cNvPr id="2" name="コンテンツ プレースホルダー 2">
            <a:extLst>
              <a:ext uri="{FF2B5EF4-FFF2-40B4-BE49-F238E27FC236}">
                <a16:creationId xmlns:a16="http://schemas.microsoft.com/office/drawing/2014/main" id="{5D4F13E9-4C25-4A99-90F0-78BCD5B84FAA}"/>
              </a:ext>
            </a:extLst>
          </p:cNvPr>
          <p:cNvSpPr>
            <a:spLocks noGrp="1"/>
          </p:cNvSpPr>
          <p:nvPr>
            <p:ph idx="1"/>
          </p:nvPr>
        </p:nvSpPr>
        <p:spPr>
          <a:xfrm>
            <a:off x="499671" y="1102103"/>
            <a:ext cx="10896600" cy="685800"/>
          </a:xfrm>
        </p:spPr>
        <p:txBody>
          <a:bodyPr/>
          <a:lstStyle/>
          <a:p>
            <a:pPr marL="0" indent="0">
              <a:buNone/>
            </a:pPr>
            <a:r>
              <a:rPr lang="ja-JP" altLang="en-US" dirty="0">
                <a:latin typeface="メイリオ" panose="020B0604030504040204" pitchFamily="50" charset="-128"/>
                <a:ea typeface="メイリオ" panose="020B0604030504040204" pitchFamily="50" charset="-128"/>
              </a:rPr>
              <a:t>高周波回路のプリント基板として使われるフッ素樹脂基板</a:t>
            </a:r>
            <a:endParaRPr lang="en-US" altLang="ja-JP" dirty="0">
              <a:latin typeface="メイリオ" panose="020B0604030504040204" pitchFamily="50" charset="-128"/>
              <a:ea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7419177B-2B9F-02CE-BB30-08386999BA7E}"/>
              </a:ext>
            </a:extLst>
          </p:cNvPr>
          <p:cNvGrpSpPr/>
          <p:nvPr/>
        </p:nvGrpSpPr>
        <p:grpSpPr>
          <a:xfrm>
            <a:off x="6831835" y="1816154"/>
            <a:ext cx="3557536" cy="1312566"/>
            <a:chOff x="7685641" y="1846384"/>
            <a:chExt cx="3557536" cy="1312566"/>
          </a:xfrm>
        </p:grpSpPr>
        <p:sp>
          <p:nvSpPr>
            <p:cNvPr id="9" name="楕円 8">
              <a:extLst>
                <a:ext uri="{FF2B5EF4-FFF2-40B4-BE49-F238E27FC236}">
                  <a16:creationId xmlns:a16="http://schemas.microsoft.com/office/drawing/2014/main" id="{B7AB4904-0F00-07A5-0724-8EDDD00BC8A2}"/>
                </a:ext>
              </a:extLst>
            </p:cNvPr>
            <p:cNvSpPr/>
            <p:nvPr/>
          </p:nvSpPr>
          <p:spPr bwMode="auto">
            <a:xfrm>
              <a:off x="7685641" y="1846384"/>
              <a:ext cx="3557536" cy="131256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8" name="コンテンツ プレースホルダー 2">
              <a:extLst>
                <a:ext uri="{FF2B5EF4-FFF2-40B4-BE49-F238E27FC236}">
                  <a16:creationId xmlns:a16="http://schemas.microsoft.com/office/drawing/2014/main" id="{5F59C240-36CB-B245-7E55-0FBC5AFF14A9}"/>
                </a:ext>
              </a:extLst>
            </p:cNvPr>
            <p:cNvSpPr txBox="1">
              <a:spLocks/>
            </p:cNvSpPr>
            <p:nvPr/>
          </p:nvSpPr>
          <p:spPr>
            <a:xfrm>
              <a:off x="8008143" y="2057400"/>
              <a:ext cx="3213099" cy="685800"/>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高周波として優れた特性</a:t>
              </a:r>
            </a:p>
          </p:txBody>
        </p:sp>
      </p:grpSp>
      <p:grpSp>
        <p:nvGrpSpPr>
          <p:cNvPr id="21" name="グループ化 20">
            <a:extLst>
              <a:ext uri="{FF2B5EF4-FFF2-40B4-BE49-F238E27FC236}">
                <a16:creationId xmlns:a16="http://schemas.microsoft.com/office/drawing/2014/main" id="{1F54D4A1-EDC0-D35F-CA19-38A800AFC6BF}"/>
              </a:ext>
            </a:extLst>
          </p:cNvPr>
          <p:cNvGrpSpPr/>
          <p:nvPr/>
        </p:nvGrpSpPr>
        <p:grpSpPr>
          <a:xfrm>
            <a:off x="1235717" y="1748408"/>
            <a:ext cx="3557536" cy="1312566"/>
            <a:chOff x="293645" y="1828800"/>
            <a:chExt cx="3557536" cy="1312566"/>
          </a:xfrm>
          <a:solidFill>
            <a:schemeClr val="accent2">
              <a:lumMod val="40000"/>
              <a:lumOff val="60000"/>
            </a:schemeClr>
          </a:solidFill>
        </p:grpSpPr>
        <p:sp>
          <p:nvSpPr>
            <p:cNvPr id="19" name="楕円 18">
              <a:extLst>
                <a:ext uri="{FF2B5EF4-FFF2-40B4-BE49-F238E27FC236}">
                  <a16:creationId xmlns:a16="http://schemas.microsoft.com/office/drawing/2014/main" id="{3AD165C3-D948-6AE6-E04A-056ABB28B876}"/>
                </a:ext>
              </a:extLst>
            </p:cNvPr>
            <p:cNvSpPr/>
            <p:nvPr/>
          </p:nvSpPr>
          <p:spPr bwMode="auto">
            <a:xfrm>
              <a:off x="293645" y="1828800"/>
              <a:ext cx="3557536" cy="1312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20" name="コンテンツ プレースホルダー 2">
              <a:extLst>
                <a:ext uri="{FF2B5EF4-FFF2-40B4-BE49-F238E27FC236}">
                  <a16:creationId xmlns:a16="http://schemas.microsoft.com/office/drawing/2014/main" id="{B61C4D44-4848-F1CC-FCA3-F2D5F6360CB1}"/>
                </a:ext>
              </a:extLst>
            </p:cNvPr>
            <p:cNvSpPr txBox="1">
              <a:spLocks/>
            </p:cNvSpPr>
            <p:nvPr/>
          </p:nvSpPr>
          <p:spPr>
            <a:xfrm>
              <a:off x="925180" y="2192216"/>
              <a:ext cx="2294465" cy="685800"/>
            </a:xfrm>
            <a:prstGeom prst="rect">
              <a:avLst/>
            </a:prstGeom>
            <a:grp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低伝送損失</a:t>
              </a:r>
              <a:endParaRPr lang="en-US" altLang="ja-JP" b="1"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grpSp>
      <p:grpSp>
        <p:nvGrpSpPr>
          <p:cNvPr id="70" name="グループ化 69">
            <a:extLst>
              <a:ext uri="{FF2B5EF4-FFF2-40B4-BE49-F238E27FC236}">
                <a16:creationId xmlns:a16="http://schemas.microsoft.com/office/drawing/2014/main" id="{2CD41462-89A2-2CC2-B845-DCE78901F96C}"/>
              </a:ext>
            </a:extLst>
          </p:cNvPr>
          <p:cNvGrpSpPr/>
          <p:nvPr/>
        </p:nvGrpSpPr>
        <p:grpSpPr>
          <a:xfrm>
            <a:off x="466069" y="2370070"/>
            <a:ext cx="5368897" cy="3716224"/>
            <a:chOff x="-5983" y="2431378"/>
            <a:chExt cx="5368897" cy="3716224"/>
          </a:xfrm>
        </p:grpSpPr>
        <p:cxnSp>
          <p:nvCxnSpPr>
            <p:cNvPr id="14" name="直線矢印コネクタ 13">
              <a:extLst>
                <a:ext uri="{FF2B5EF4-FFF2-40B4-BE49-F238E27FC236}">
                  <a16:creationId xmlns:a16="http://schemas.microsoft.com/office/drawing/2014/main" id="{0B7AF788-6614-6C62-3556-C7F203287C90}"/>
                </a:ext>
              </a:extLst>
            </p:cNvPr>
            <p:cNvCxnSpPr>
              <a:cxnSpLocks/>
            </p:cNvCxnSpPr>
            <p:nvPr/>
          </p:nvCxnSpPr>
          <p:spPr>
            <a:xfrm flipV="1">
              <a:off x="948789" y="3127294"/>
              <a:ext cx="0" cy="228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9" name="グループ化 68">
              <a:extLst>
                <a:ext uri="{FF2B5EF4-FFF2-40B4-BE49-F238E27FC236}">
                  <a16:creationId xmlns:a16="http://schemas.microsoft.com/office/drawing/2014/main" id="{8F1B4232-99B0-999D-77DC-D896C6EB1608}"/>
                </a:ext>
              </a:extLst>
            </p:cNvPr>
            <p:cNvGrpSpPr/>
            <p:nvPr/>
          </p:nvGrpSpPr>
          <p:grpSpPr>
            <a:xfrm>
              <a:off x="-5983" y="2431378"/>
              <a:ext cx="5368897" cy="3716224"/>
              <a:chOff x="-5983" y="2431378"/>
              <a:chExt cx="5368897" cy="3716224"/>
            </a:xfrm>
          </p:grpSpPr>
          <p:cxnSp>
            <p:nvCxnSpPr>
              <p:cNvPr id="16" name="直線矢印コネクタ 15">
                <a:extLst>
                  <a:ext uri="{FF2B5EF4-FFF2-40B4-BE49-F238E27FC236}">
                    <a16:creationId xmlns:a16="http://schemas.microsoft.com/office/drawing/2014/main" id="{96BAFA07-813C-247D-9E70-7AB7030B3668}"/>
                  </a:ext>
                </a:extLst>
              </p:cNvPr>
              <p:cNvCxnSpPr>
                <a:cxnSpLocks/>
              </p:cNvCxnSpPr>
              <p:nvPr/>
            </p:nvCxnSpPr>
            <p:spPr>
              <a:xfrm>
                <a:off x="948789" y="5413294"/>
                <a:ext cx="27088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テキスト ボックス 24">
                <a:extLst>
                  <a:ext uri="{FF2B5EF4-FFF2-40B4-BE49-F238E27FC236}">
                    <a16:creationId xmlns:a16="http://schemas.microsoft.com/office/drawing/2014/main" id="{A42C5591-C485-D558-C6AF-972C04CFF0C3}"/>
                  </a:ext>
                </a:extLst>
              </p:cNvPr>
              <p:cNvSpPr txBox="1"/>
              <p:nvPr/>
            </p:nvSpPr>
            <p:spPr>
              <a:xfrm>
                <a:off x="1702610" y="5747492"/>
                <a:ext cx="2438397"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誘電率</a:t>
                </a:r>
              </a:p>
            </p:txBody>
          </p:sp>
          <p:sp>
            <p:nvSpPr>
              <p:cNvPr id="26" name="テキスト ボックス 25">
                <a:extLst>
                  <a:ext uri="{FF2B5EF4-FFF2-40B4-BE49-F238E27FC236}">
                    <a16:creationId xmlns:a16="http://schemas.microsoft.com/office/drawing/2014/main" id="{11801C74-C342-D89D-23C8-096A3CA22A2C}"/>
                  </a:ext>
                </a:extLst>
              </p:cNvPr>
              <p:cNvSpPr txBox="1"/>
              <p:nvPr/>
            </p:nvSpPr>
            <p:spPr>
              <a:xfrm>
                <a:off x="522373" y="3332447"/>
                <a:ext cx="2438397"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0.1</a:t>
                </a:r>
                <a:endParaRPr kumimoji="1" lang="ja-JP" altLang="en-US" sz="1600" dirty="0">
                  <a:latin typeface="+mj-lt"/>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998911D7-14CA-0D77-3055-1D5718F351D6}"/>
                  </a:ext>
                </a:extLst>
              </p:cNvPr>
              <p:cNvSpPr txBox="1"/>
              <p:nvPr/>
            </p:nvSpPr>
            <p:spPr>
              <a:xfrm>
                <a:off x="413000" y="3984012"/>
                <a:ext cx="2438397"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0.01</a:t>
                </a:r>
                <a:endParaRPr kumimoji="1" lang="ja-JP" altLang="en-US" sz="1600" dirty="0">
                  <a:latin typeface="+mj-lt"/>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568664C2-0133-15F2-C742-50450A8E6378}"/>
                  </a:ext>
                </a:extLst>
              </p:cNvPr>
              <p:cNvSpPr txBox="1"/>
              <p:nvPr/>
            </p:nvSpPr>
            <p:spPr>
              <a:xfrm>
                <a:off x="305807" y="4650189"/>
                <a:ext cx="2438397"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0.001</a:t>
                </a:r>
                <a:endParaRPr kumimoji="1" lang="ja-JP" altLang="en-US" sz="1600" dirty="0">
                  <a:latin typeface="+mj-lt"/>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A7EA67E-8EDE-97B1-0EBC-2EC4755E3D6F}"/>
                  </a:ext>
                </a:extLst>
              </p:cNvPr>
              <p:cNvSpPr txBox="1"/>
              <p:nvPr/>
            </p:nvSpPr>
            <p:spPr>
              <a:xfrm>
                <a:off x="214568" y="5167506"/>
                <a:ext cx="2438397"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0.0001</a:t>
                </a:r>
                <a:endParaRPr kumimoji="1" lang="ja-JP" altLang="en-US" sz="1600" dirty="0">
                  <a:latin typeface="+mj-lt"/>
                  <a:ea typeface="メイリオ" panose="020B0604030504040204" pitchFamily="50" charset="-128"/>
                </a:endParaRPr>
              </a:p>
            </p:txBody>
          </p:sp>
          <p:cxnSp>
            <p:nvCxnSpPr>
              <p:cNvPr id="33" name="直線コネクタ 32">
                <a:extLst>
                  <a:ext uri="{FF2B5EF4-FFF2-40B4-BE49-F238E27FC236}">
                    <a16:creationId xmlns:a16="http://schemas.microsoft.com/office/drawing/2014/main" id="{8CF81BBE-9C26-B7BB-7F25-EA526097A901}"/>
                  </a:ext>
                </a:extLst>
              </p:cNvPr>
              <p:cNvCxnSpPr>
                <a:cxnSpLocks/>
              </p:cNvCxnSpPr>
              <p:nvPr/>
            </p:nvCxnSpPr>
            <p:spPr>
              <a:xfrm>
                <a:off x="964896" y="3505585"/>
                <a:ext cx="2616504" cy="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0CC5A967-A6AB-E64D-DFEE-2848AB1C5079}"/>
                  </a:ext>
                </a:extLst>
              </p:cNvPr>
              <p:cNvCxnSpPr>
                <a:cxnSpLocks/>
              </p:cNvCxnSpPr>
              <p:nvPr/>
            </p:nvCxnSpPr>
            <p:spPr>
              <a:xfrm>
                <a:off x="952973" y="4154907"/>
                <a:ext cx="2616504" cy="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4B0DCE07-B60F-1823-DFFF-B3E4265C9852}"/>
                  </a:ext>
                </a:extLst>
              </p:cNvPr>
              <p:cNvCxnSpPr>
                <a:cxnSpLocks/>
              </p:cNvCxnSpPr>
              <p:nvPr/>
            </p:nvCxnSpPr>
            <p:spPr>
              <a:xfrm>
                <a:off x="948789" y="4809036"/>
                <a:ext cx="2616504" cy="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EF85ED45-8358-F5D7-5684-34BB8D9B527C}"/>
                  </a:ext>
                </a:extLst>
              </p:cNvPr>
              <p:cNvCxnSpPr>
                <a:cxnSpLocks/>
              </p:cNvCxnSpPr>
              <p:nvPr/>
            </p:nvCxnSpPr>
            <p:spPr>
              <a:xfrm>
                <a:off x="1560933" y="3366601"/>
                <a:ext cx="0" cy="2046693"/>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A0F4B6B5-23CB-3F8B-2E53-E602B3B20A01}"/>
                  </a:ext>
                </a:extLst>
              </p:cNvPr>
              <p:cNvCxnSpPr>
                <a:cxnSpLocks/>
              </p:cNvCxnSpPr>
              <p:nvPr/>
            </p:nvCxnSpPr>
            <p:spPr>
              <a:xfrm>
                <a:off x="2239066" y="3377781"/>
                <a:ext cx="0" cy="2046693"/>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648C1934-43FF-856A-F063-21A8FE35C2D5}"/>
                  </a:ext>
                </a:extLst>
              </p:cNvPr>
              <p:cNvCxnSpPr>
                <a:cxnSpLocks/>
              </p:cNvCxnSpPr>
              <p:nvPr/>
            </p:nvCxnSpPr>
            <p:spPr>
              <a:xfrm>
                <a:off x="2919935" y="3366600"/>
                <a:ext cx="0" cy="2046693"/>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B28132E4-E5FD-8E2C-09EE-57A36A744B08}"/>
                  </a:ext>
                </a:extLst>
              </p:cNvPr>
              <p:cNvSpPr txBox="1"/>
              <p:nvPr/>
            </p:nvSpPr>
            <p:spPr>
              <a:xfrm rot="16200000">
                <a:off x="-1025127" y="3450522"/>
                <a:ext cx="2438397" cy="400110"/>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誘電</a:t>
                </a:r>
                <a:r>
                  <a:rPr lang="ja-JP" altLang="en-US" sz="2000" dirty="0">
                    <a:latin typeface="メイリオ" panose="020B0604030504040204" pitchFamily="50" charset="-128"/>
                    <a:ea typeface="メイリオ" panose="020B0604030504040204" pitchFamily="50" charset="-128"/>
                  </a:rPr>
                  <a:t>正接</a:t>
                </a:r>
                <a:endParaRPr kumimoji="1" lang="ja-JP" altLang="en-US" sz="2000" dirty="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F9180192-8FC3-F235-E101-A08CFF67311C}"/>
                  </a:ext>
                </a:extLst>
              </p:cNvPr>
              <p:cNvSpPr txBox="1"/>
              <p:nvPr/>
            </p:nvSpPr>
            <p:spPr>
              <a:xfrm>
                <a:off x="1355331" y="5484157"/>
                <a:ext cx="685800" cy="338554"/>
              </a:xfrm>
              <a:prstGeom prst="rect">
                <a:avLst/>
              </a:prstGeom>
              <a:noFill/>
            </p:spPr>
            <p:txBody>
              <a:bodyPr wrap="square" rtlCol="0">
                <a:spAutoFit/>
              </a:bodyPr>
              <a:lstStyle/>
              <a:p>
                <a:r>
                  <a:rPr kumimoji="1" lang="en-US" altLang="ja-JP" sz="1600" dirty="0">
                    <a:latin typeface="+mj-lt"/>
                    <a:ea typeface="メイリオ" panose="020B0604030504040204" pitchFamily="50" charset="-128"/>
                  </a:rPr>
                  <a:t>2.5</a:t>
                </a:r>
              </a:p>
            </p:txBody>
          </p:sp>
          <p:sp>
            <p:nvSpPr>
              <p:cNvPr id="44" name="テキスト ボックス 43">
                <a:extLst>
                  <a:ext uri="{FF2B5EF4-FFF2-40B4-BE49-F238E27FC236}">
                    <a16:creationId xmlns:a16="http://schemas.microsoft.com/office/drawing/2014/main" id="{B0712DEA-A300-E601-9B9E-D3A65AB3E4D2}"/>
                  </a:ext>
                </a:extLst>
              </p:cNvPr>
              <p:cNvSpPr txBox="1"/>
              <p:nvPr/>
            </p:nvSpPr>
            <p:spPr>
              <a:xfrm>
                <a:off x="2664833" y="5456542"/>
                <a:ext cx="685800" cy="338554"/>
              </a:xfrm>
              <a:prstGeom prst="rect">
                <a:avLst/>
              </a:prstGeom>
              <a:noFill/>
            </p:spPr>
            <p:txBody>
              <a:bodyPr wrap="square" rtlCol="0">
                <a:spAutoFit/>
              </a:bodyPr>
              <a:lstStyle/>
              <a:p>
                <a:r>
                  <a:rPr kumimoji="1" lang="en-US" altLang="ja-JP" sz="1600" dirty="0">
                    <a:latin typeface="+mj-lt"/>
                    <a:ea typeface="メイリオ" panose="020B0604030504040204" pitchFamily="50" charset="-128"/>
                  </a:rPr>
                  <a:t>2.5</a:t>
                </a:r>
              </a:p>
            </p:txBody>
          </p:sp>
          <p:sp>
            <p:nvSpPr>
              <p:cNvPr id="45" name="テキスト ボックス 44">
                <a:extLst>
                  <a:ext uri="{FF2B5EF4-FFF2-40B4-BE49-F238E27FC236}">
                    <a16:creationId xmlns:a16="http://schemas.microsoft.com/office/drawing/2014/main" id="{D99BAEA5-55CD-2CFD-4A2C-7EC37DF05057}"/>
                  </a:ext>
                </a:extLst>
              </p:cNvPr>
              <p:cNvSpPr txBox="1"/>
              <p:nvPr/>
            </p:nvSpPr>
            <p:spPr>
              <a:xfrm>
                <a:off x="1989670" y="5463518"/>
                <a:ext cx="685800"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3.0</a:t>
                </a:r>
                <a:endParaRPr kumimoji="1" lang="en-US" altLang="ja-JP" sz="1600" dirty="0">
                  <a:latin typeface="+mj-lt"/>
                  <a:ea typeface="メイリオ" panose="020B0604030504040204" pitchFamily="50" charset="-128"/>
                </a:endParaRPr>
              </a:p>
            </p:txBody>
          </p:sp>
          <p:sp>
            <p:nvSpPr>
              <p:cNvPr id="46" name="テキスト ボックス 45">
                <a:extLst>
                  <a:ext uri="{FF2B5EF4-FFF2-40B4-BE49-F238E27FC236}">
                    <a16:creationId xmlns:a16="http://schemas.microsoft.com/office/drawing/2014/main" id="{B17F6303-F050-C3EB-6A1D-FADDE9AC35EF}"/>
                  </a:ext>
                </a:extLst>
              </p:cNvPr>
              <p:cNvSpPr txBox="1"/>
              <p:nvPr/>
            </p:nvSpPr>
            <p:spPr>
              <a:xfrm>
                <a:off x="3350633" y="5452212"/>
                <a:ext cx="685800"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3.5</a:t>
                </a:r>
                <a:endParaRPr kumimoji="1" lang="en-US" altLang="ja-JP" sz="1600" dirty="0">
                  <a:latin typeface="+mj-lt"/>
                  <a:ea typeface="メイリオ" panose="020B0604030504040204" pitchFamily="50" charset="-128"/>
                </a:endParaRPr>
              </a:p>
            </p:txBody>
          </p:sp>
          <p:sp>
            <p:nvSpPr>
              <p:cNvPr id="47" name="テキスト ボックス 46">
                <a:extLst>
                  <a:ext uri="{FF2B5EF4-FFF2-40B4-BE49-F238E27FC236}">
                    <a16:creationId xmlns:a16="http://schemas.microsoft.com/office/drawing/2014/main" id="{9CFB6455-DF21-95F0-DC6C-D707E66FEFB9}"/>
                  </a:ext>
                </a:extLst>
              </p:cNvPr>
              <p:cNvSpPr txBox="1"/>
              <p:nvPr/>
            </p:nvSpPr>
            <p:spPr>
              <a:xfrm>
                <a:off x="689963" y="5474654"/>
                <a:ext cx="685800" cy="338554"/>
              </a:xfrm>
              <a:prstGeom prst="rect">
                <a:avLst/>
              </a:prstGeom>
              <a:noFill/>
            </p:spPr>
            <p:txBody>
              <a:bodyPr wrap="square" rtlCol="0">
                <a:spAutoFit/>
              </a:bodyPr>
              <a:lstStyle/>
              <a:p>
                <a:r>
                  <a:rPr lang="en-US" altLang="ja-JP" sz="1600" dirty="0">
                    <a:latin typeface="+mj-lt"/>
                    <a:ea typeface="メイリオ" panose="020B0604030504040204" pitchFamily="50" charset="-128"/>
                  </a:rPr>
                  <a:t>2.0</a:t>
                </a:r>
              </a:p>
            </p:txBody>
          </p:sp>
          <p:sp>
            <p:nvSpPr>
              <p:cNvPr id="48" name="正方形/長方形 47">
                <a:extLst>
                  <a:ext uri="{FF2B5EF4-FFF2-40B4-BE49-F238E27FC236}">
                    <a16:creationId xmlns:a16="http://schemas.microsoft.com/office/drawing/2014/main" id="{2845529E-B995-6108-7685-54DE5BB50642}"/>
                  </a:ext>
                </a:extLst>
              </p:cNvPr>
              <p:cNvSpPr/>
              <p:nvPr/>
            </p:nvSpPr>
            <p:spPr bwMode="auto">
              <a:xfrm>
                <a:off x="2937915" y="3253670"/>
                <a:ext cx="631959" cy="4794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49" name="テキスト ボックス 48">
                <a:extLst>
                  <a:ext uri="{FF2B5EF4-FFF2-40B4-BE49-F238E27FC236}">
                    <a16:creationId xmlns:a16="http://schemas.microsoft.com/office/drawing/2014/main" id="{43410AFE-37BC-76B3-0469-01259A0A0B09}"/>
                  </a:ext>
                </a:extLst>
              </p:cNvPr>
              <p:cNvSpPr txBox="1"/>
              <p:nvPr/>
            </p:nvSpPr>
            <p:spPr>
              <a:xfrm>
                <a:off x="2924517" y="3332970"/>
                <a:ext cx="2438397"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FR4</a:t>
                </a:r>
                <a:endParaRPr kumimoji="1" lang="ja-JP" altLang="en-US" sz="2000" dirty="0">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96E245F7-1EA9-79E5-1F06-0AECCC391C82}"/>
                  </a:ext>
                </a:extLst>
              </p:cNvPr>
              <p:cNvSpPr/>
              <p:nvPr/>
            </p:nvSpPr>
            <p:spPr bwMode="auto">
              <a:xfrm>
                <a:off x="2112128" y="3809042"/>
                <a:ext cx="1015721" cy="4794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1" name="テキスト ボックス 50">
                <a:extLst>
                  <a:ext uri="{FF2B5EF4-FFF2-40B4-BE49-F238E27FC236}">
                    <a16:creationId xmlns:a16="http://schemas.microsoft.com/office/drawing/2014/main" id="{DC249947-B0DA-4FF7-A9EF-0E6CB80132D2}"/>
                  </a:ext>
                </a:extLst>
              </p:cNvPr>
              <p:cNvSpPr txBox="1"/>
              <p:nvPr/>
            </p:nvSpPr>
            <p:spPr>
              <a:xfrm>
                <a:off x="2034695" y="3900195"/>
                <a:ext cx="2438397"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ポリイミド</a:t>
                </a:r>
              </a:p>
            </p:txBody>
          </p:sp>
          <p:sp>
            <p:nvSpPr>
              <p:cNvPr id="52" name="正方形/長方形 51">
                <a:extLst>
                  <a:ext uri="{FF2B5EF4-FFF2-40B4-BE49-F238E27FC236}">
                    <a16:creationId xmlns:a16="http://schemas.microsoft.com/office/drawing/2014/main" id="{82AB581B-4736-AD08-0A5F-A62064CCAA75}"/>
                  </a:ext>
                </a:extLst>
              </p:cNvPr>
              <p:cNvSpPr/>
              <p:nvPr/>
            </p:nvSpPr>
            <p:spPr bwMode="auto">
              <a:xfrm>
                <a:off x="2303277" y="4320971"/>
                <a:ext cx="570388" cy="4794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3" name="テキスト ボックス 52">
                <a:extLst>
                  <a:ext uri="{FF2B5EF4-FFF2-40B4-BE49-F238E27FC236}">
                    <a16:creationId xmlns:a16="http://schemas.microsoft.com/office/drawing/2014/main" id="{FAA9F4F7-284A-5DD0-4376-1AF3F4D89E27}"/>
                  </a:ext>
                </a:extLst>
              </p:cNvPr>
              <p:cNvSpPr txBox="1"/>
              <p:nvPr/>
            </p:nvSpPr>
            <p:spPr>
              <a:xfrm>
                <a:off x="2282562" y="4419601"/>
                <a:ext cx="990599"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PPE</a:t>
                </a:r>
                <a:endParaRPr kumimoji="1" lang="ja-JP" altLang="en-US" sz="2000" dirty="0">
                  <a:latin typeface="メイリオ" panose="020B0604030504040204" pitchFamily="50" charset="-128"/>
                  <a:ea typeface="メイリオ" panose="020B0604030504040204" pitchFamily="50" charset="-128"/>
                </a:endParaRPr>
              </a:p>
            </p:txBody>
          </p:sp>
          <p:sp>
            <p:nvSpPr>
              <p:cNvPr id="54" name="正方形/長方形 53">
                <a:extLst>
                  <a:ext uri="{FF2B5EF4-FFF2-40B4-BE49-F238E27FC236}">
                    <a16:creationId xmlns:a16="http://schemas.microsoft.com/office/drawing/2014/main" id="{53F3DEF4-4005-EFB3-B920-67181F474F97}"/>
                  </a:ext>
                </a:extLst>
              </p:cNvPr>
              <p:cNvSpPr/>
              <p:nvPr/>
            </p:nvSpPr>
            <p:spPr bwMode="auto">
              <a:xfrm>
                <a:off x="1574863" y="4317237"/>
                <a:ext cx="685799" cy="47941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5" name="テキスト ボックス 54">
                <a:extLst>
                  <a:ext uri="{FF2B5EF4-FFF2-40B4-BE49-F238E27FC236}">
                    <a16:creationId xmlns:a16="http://schemas.microsoft.com/office/drawing/2014/main" id="{8F9DC470-23B7-3782-0005-72B9FFE1E2C3}"/>
                  </a:ext>
                </a:extLst>
              </p:cNvPr>
              <p:cNvSpPr txBox="1"/>
              <p:nvPr/>
            </p:nvSpPr>
            <p:spPr>
              <a:xfrm>
                <a:off x="1585330" y="4383925"/>
                <a:ext cx="2133597" cy="400110"/>
              </a:xfrm>
              <a:prstGeom prst="rect">
                <a:avLst/>
              </a:prstGeom>
              <a:noFill/>
            </p:spPr>
            <p:txBody>
              <a:bodyPr wrap="square" rtlCol="0">
                <a:spAutoFit/>
              </a:bodyPr>
              <a:lstStyle/>
              <a:p>
                <a:r>
                  <a:rPr kumimoji="1" lang="en-US" altLang="ja-JP" sz="2000" dirty="0">
                    <a:latin typeface="メイリオ" panose="020B0604030504040204" pitchFamily="50" charset="-128"/>
                    <a:ea typeface="メイリオ" panose="020B0604030504040204" pitchFamily="50" charset="-128"/>
                  </a:rPr>
                  <a:t>LCP</a:t>
                </a:r>
                <a:endParaRPr kumimoji="1" lang="ja-JP" altLang="en-US" sz="2000" dirty="0">
                  <a:latin typeface="メイリオ" panose="020B0604030504040204" pitchFamily="50" charset="-128"/>
                  <a:ea typeface="メイリオ" panose="020B0604030504040204" pitchFamily="50" charset="-128"/>
                </a:endParaRPr>
              </a:p>
            </p:txBody>
          </p:sp>
          <p:sp>
            <p:nvSpPr>
              <p:cNvPr id="56" name="正方形/長方形 55">
                <a:extLst>
                  <a:ext uri="{FF2B5EF4-FFF2-40B4-BE49-F238E27FC236}">
                    <a16:creationId xmlns:a16="http://schemas.microsoft.com/office/drawing/2014/main" id="{61553A2E-8D27-330B-CAB8-49C5BF862C56}"/>
                  </a:ext>
                </a:extLst>
              </p:cNvPr>
              <p:cNvSpPr/>
              <p:nvPr/>
            </p:nvSpPr>
            <p:spPr bwMode="auto">
              <a:xfrm>
                <a:off x="999516" y="4857373"/>
                <a:ext cx="845150" cy="479410"/>
              </a:xfrm>
              <a:prstGeom prst="rect">
                <a:avLst/>
              </a:prstGeom>
              <a:solidFill>
                <a:schemeClr val="accent5">
                  <a:lumMod val="60000"/>
                  <a:lumOff val="40000"/>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7" name="テキスト ボックス 56">
                <a:extLst>
                  <a:ext uri="{FF2B5EF4-FFF2-40B4-BE49-F238E27FC236}">
                    <a16:creationId xmlns:a16="http://schemas.microsoft.com/office/drawing/2014/main" id="{971B15B3-6981-B9BF-8C9F-1EDF1430F82E}"/>
                  </a:ext>
                </a:extLst>
              </p:cNvPr>
              <p:cNvSpPr txBox="1"/>
              <p:nvPr/>
            </p:nvSpPr>
            <p:spPr>
              <a:xfrm>
                <a:off x="923313" y="4936673"/>
                <a:ext cx="2438397" cy="400110"/>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フッ素</a:t>
                </a:r>
                <a:endParaRPr kumimoji="1" lang="ja-JP" altLang="en-US" sz="2000" dirty="0">
                  <a:latin typeface="メイリオ" panose="020B0604030504040204" pitchFamily="50" charset="-128"/>
                  <a:ea typeface="メイリオ" panose="020B0604030504040204" pitchFamily="50" charset="-128"/>
                </a:endParaRPr>
              </a:p>
            </p:txBody>
          </p:sp>
          <p:sp>
            <p:nvSpPr>
              <p:cNvPr id="58" name="矢印: 下 57">
                <a:extLst>
                  <a:ext uri="{FF2B5EF4-FFF2-40B4-BE49-F238E27FC236}">
                    <a16:creationId xmlns:a16="http://schemas.microsoft.com/office/drawing/2014/main" id="{00741440-AE96-82C3-8BCA-FCEA7D1CAE02}"/>
                  </a:ext>
                </a:extLst>
              </p:cNvPr>
              <p:cNvSpPr/>
              <p:nvPr/>
            </p:nvSpPr>
            <p:spPr bwMode="auto">
              <a:xfrm rot="2599096">
                <a:off x="1581619" y="3547173"/>
                <a:ext cx="366719" cy="745435"/>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9" name="テキスト ボックス 58">
                <a:extLst>
                  <a:ext uri="{FF2B5EF4-FFF2-40B4-BE49-F238E27FC236}">
                    <a16:creationId xmlns:a16="http://schemas.microsoft.com/office/drawing/2014/main" id="{5CFA8DC5-A0C0-E8B8-831C-948371F479B6}"/>
                  </a:ext>
                </a:extLst>
              </p:cNvPr>
              <p:cNvSpPr txBox="1"/>
              <p:nvPr/>
            </p:nvSpPr>
            <p:spPr>
              <a:xfrm>
                <a:off x="954454" y="3365685"/>
                <a:ext cx="1290828" cy="400110"/>
              </a:xfrm>
              <a:prstGeom prst="rect">
                <a:avLst/>
              </a:prstGeom>
              <a:noFill/>
            </p:spPr>
            <p:txBody>
              <a:bodyPr wrap="square" rtlCol="0">
                <a:spAutoFit/>
              </a:bodyPr>
              <a:lstStyle/>
              <a:p>
                <a:r>
                  <a:rPr lang="ja-JP" altLang="en-US" sz="2000" b="1" dirty="0">
                    <a:latin typeface="メイリオ" panose="020B0604030504040204" pitchFamily="50" charset="-128"/>
                    <a:ea typeface="メイリオ" panose="020B0604030504040204" pitchFamily="50" charset="-128"/>
                  </a:rPr>
                  <a:t>低ロス</a:t>
                </a:r>
                <a:r>
                  <a:rPr lang="ja-JP" altLang="en-US"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grpSp>
      </p:grpSp>
      <p:sp>
        <p:nvSpPr>
          <p:cNvPr id="96" name="コンテンツ プレースホルダー 2">
            <a:extLst>
              <a:ext uri="{FF2B5EF4-FFF2-40B4-BE49-F238E27FC236}">
                <a16:creationId xmlns:a16="http://schemas.microsoft.com/office/drawing/2014/main" id="{8C8F5AF5-4A72-8D63-DBDE-407839871104}"/>
              </a:ext>
            </a:extLst>
          </p:cNvPr>
          <p:cNvSpPr txBox="1">
            <a:spLocks/>
          </p:cNvSpPr>
          <p:nvPr/>
        </p:nvSpPr>
        <p:spPr>
          <a:xfrm>
            <a:off x="4116254" y="5913248"/>
            <a:ext cx="8285027" cy="685800"/>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→フッ素樹脂は</a:t>
            </a:r>
            <a:r>
              <a:rPr lang="en-US" altLang="ja-JP" b="1" kern="0" dirty="0">
                <a:latin typeface="メイリオ" panose="020B0604030504040204" pitchFamily="50" charset="-128"/>
                <a:ea typeface="メイリオ" panose="020B0604030504040204" pitchFamily="50" charset="-128"/>
              </a:rPr>
              <a:t>Beyond 5G</a:t>
            </a:r>
            <a:r>
              <a:rPr lang="ja-JP" altLang="en-US" b="1" kern="0" dirty="0">
                <a:latin typeface="メイリオ" panose="020B0604030504040204" pitchFamily="50" charset="-128"/>
                <a:ea typeface="メイリオ" panose="020B0604030504040204" pitchFamily="50" charset="-128"/>
              </a:rPr>
              <a:t>に適した基板！</a:t>
            </a:r>
            <a:endParaRPr lang="en-US" altLang="ja-JP" b="1"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82925E9D-5E09-D2D2-4B07-53191360BA9F}"/>
              </a:ext>
            </a:extLst>
          </p:cNvPr>
          <p:cNvSpPr txBox="1">
            <a:spLocks/>
          </p:cNvSpPr>
          <p:nvPr/>
        </p:nvSpPr>
        <p:spPr>
          <a:xfrm>
            <a:off x="4531742" y="3192362"/>
            <a:ext cx="2234166"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kern="0" dirty="0">
                <a:latin typeface="メイリオ" panose="020B0604030504040204" pitchFamily="50" charset="-128"/>
                <a:ea typeface="メイリオ" panose="020B0604030504040204" pitchFamily="50" charset="-128"/>
              </a:rPr>
              <a:t>2.4GHz</a:t>
            </a:r>
            <a:r>
              <a:rPr lang="ja-JP" altLang="en-US" kern="0" dirty="0">
                <a:latin typeface="メイリオ" panose="020B0604030504040204" pitchFamily="50" charset="-128"/>
                <a:ea typeface="メイリオ" panose="020B0604030504040204" pitchFamily="50" charset="-128"/>
              </a:rPr>
              <a:t>帯</a:t>
            </a:r>
            <a:endParaRPr lang="en-US" altLang="ja-JP"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965FDD33-7D7D-77CE-A139-1BB7BE0B8C6F}"/>
              </a:ext>
            </a:extLst>
          </p:cNvPr>
          <p:cNvSpPr txBox="1">
            <a:spLocks/>
          </p:cNvSpPr>
          <p:nvPr/>
        </p:nvSpPr>
        <p:spPr>
          <a:xfrm>
            <a:off x="4553355" y="4659329"/>
            <a:ext cx="2234166"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kern="0" dirty="0">
                <a:latin typeface="メイリオ" panose="020B0604030504040204" pitchFamily="50" charset="-128"/>
                <a:ea typeface="メイリオ" panose="020B0604030504040204" pitchFamily="50" charset="-128"/>
              </a:rPr>
              <a:t>28GHz</a:t>
            </a:r>
            <a:r>
              <a:rPr lang="ja-JP" altLang="en-US" kern="0" dirty="0">
                <a:latin typeface="メイリオ" panose="020B0604030504040204" pitchFamily="50" charset="-128"/>
                <a:ea typeface="メイリオ" panose="020B0604030504040204" pitchFamily="50" charset="-128"/>
              </a:rPr>
              <a:t>帯</a:t>
            </a:r>
            <a:endParaRPr lang="en-US" altLang="ja-JP"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CC9E8A62-16D2-E683-F5B5-32ABAA4CADB9}"/>
              </a:ext>
            </a:extLst>
          </p:cNvPr>
          <p:cNvSpPr/>
          <p:nvPr/>
        </p:nvSpPr>
        <p:spPr bwMode="auto">
          <a:xfrm>
            <a:off x="5249804" y="3814411"/>
            <a:ext cx="579805" cy="67849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2" name="矢印: 右 11">
            <a:extLst>
              <a:ext uri="{FF2B5EF4-FFF2-40B4-BE49-F238E27FC236}">
                <a16:creationId xmlns:a16="http://schemas.microsoft.com/office/drawing/2014/main" id="{A8935387-02E8-7935-FA9B-530FBBFA37B3}"/>
              </a:ext>
            </a:extLst>
          </p:cNvPr>
          <p:cNvSpPr/>
          <p:nvPr/>
        </p:nvSpPr>
        <p:spPr bwMode="auto">
          <a:xfrm>
            <a:off x="5356817" y="2151317"/>
            <a:ext cx="943172" cy="53340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7" name="コンテンツ プレースホルダー 2">
            <a:extLst>
              <a:ext uri="{FF2B5EF4-FFF2-40B4-BE49-F238E27FC236}">
                <a16:creationId xmlns:a16="http://schemas.microsoft.com/office/drawing/2014/main" id="{944067D3-380E-F99E-865E-A22ABDE088C7}"/>
              </a:ext>
            </a:extLst>
          </p:cNvPr>
          <p:cNvSpPr txBox="1">
            <a:spLocks/>
          </p:cNvSpPr>
          <p:nvPr/>
        </p:nvSpPr>
        <p:spPr>
          <a:xfrm>
            <a:off x="76211" y="5854234"/>
            <a:ext cx="10926990" cy="10126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kern="100" dirty="0">
                <a:effectLst/>
                <a:latin typeface="メイリオ" panose="020B0604030504040204" pitchFamily="50" charset="-128"/>
                <a:ea typeface="メイリオ" panose="020B0604030504040204" pitchFamily="50" charset="-128"/>
                <a:cs typeface="Times New Roman" panose="02020603050405020304" pitchFamily="18" charset="0"/>
              </a:rPr>
              <a:t>参考文献</a:t>
            </a:r>
            <a:endParaRPr lang="en-US" altLang="ja-JP" sz="1800" dirty="0">
              <a:latin typeface="メイリオ" panose="020B0604030504040204" pitchFamily="50" charset="-128"/>
              <a:ea typeface="メイリオ" panose="020B0604030504040204" pitchFamily="50" charset="-128"/>
            </a:endParaRPr>
          </a:p>
          <a:p>
            <a:pPr marL="0" indent="0">
              <a:buNone/>
            </a:pPr>
            <a:r>
              <a:rPr lang="en-US" altLang="ja-JP" sz="1800" dirty="0">
                <a:latin typeface="メイリオ" panose="020B0604030504040204" pitchFamily="50" charset="-128"/>
                <a:ea typeface="メイリオ" panose="020B0604030504040204" pitchFamily="50" charset="-128"/>
                <a:hlinkClick r:id="rId3"/>
              </a:rPr>
              <a:t>https://sei.co.jp/fluorocuit/</a:t>
            </a:r>
            <a:endParaRPr lang="en-US" altLang="ja-JP" sz="1800" dirty="0">
              <a:latin typeface="メイリオ" panose="020B0604030504040204" pitchFamily="50" charset="-128"/>
              <a:ea typeface="メイリオ" panose="020B0604030504040204" pitchFamily="50" charset="-128"/>
            </a:endParaRPr>
          </a:p>
          <a:p>
            <a:pPr marL="0" indent="0">
              <a:buNone/>
            </a:pPr>
            <a:r>
              <a:rPr lang="en-US" altLang="ja-JP" sz="1800" dirty="0">
                <a:latin typeface="メイリオ" panose="020B0604030504040204" pitchFamily="50" charset="-128"/>
                <a:ea typeface="メイリオ" panose="020B0604030504040204" pitchFamily="50" charset="-128"/>
                <a:hlinkClick r:id="rId4"/>
              </a:rPr>
              <a:t>https://www.p-ban.com/about_pcb/flexible.html</a:t>
            </a:r>
            <a:endParaRPr lang="en-US" altLang="ja-JP" sz="1800" dirty="0">
              <a:latin typeface="メイリオ" panose="020B0604030504040204" pitchFamily="50" charset="-128"/>
              <a:ea typeface="メイリオ" panose="020B0604030504040204" pitchFamily="50" charset="-128"/>
            </a:endParaRPr>
          </a:p>
          <a:p>
            <a:pPr marL="0" indent="0">
              <a:buNone/>
            </a:pPr>
            <a:endParaRPr lang="en-US" altLang="ja-JP" sz="18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CA2DA5F2-C0F6-AB60-667A-5A2654FE4CBD}"/>
              </a:ext>
            </a:extLst>
          </p:cNvPr>
          <p:cNvGrpSpPr/>
          <p:nvPr/>
        </p:nvGrpSpPr>
        <p:grpSpPr>
          <a:xfrm>
            <a:off x="6934269" y="3407183"/>
            <a:ext cx="4256422" cy="1995027"/>
            <a:chOff x="4053840" y="3276600"/>
            <a:chExt cx="3629921" cy="1592934"/>
          </a:xfrm>
        </p:grpSpPr>
        <p:sp>
          <p:nvSpPr>
            <p:cNvPr id="6" name="正方形/長方形 5">
              <a:extLst>
                <a:ext uri="{FF2B5EF4-FFF2-40B4-BE49-F238E27FC236}">
                  <a16:creationId xmlns:a16="http://schemas.microsoft.com/office/drawing/2014/main" id="{AE015D14-D442-0A26-DED3-D78D65878CAC}"/>
                </a:ext>
              </a:extLst>
            </p:cNvPr>
            <p:cNvSpPr/>
            <p:nvPr/>
          </p:nvSpPr>
          <p:spPr>
            <a:xfrm>
              <a:off x="4053840" y="4490720"/>
              <a:ext cx="3373120" cy="3048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FFB1787-2385-7D87-2A7E-1095458AED37}"/>
                </a:ext>
              </a:extLst>
            </p:cNvPr>
            <p:cNvSpPr/>
            <p:nvPr/>
          </p:nvSpPr>
          <p:spPr>
            <a:xfrm>
              <a:off x="4053840" y="4185920"/>
              <a:ext cx="3373120" cy="3048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E52C5BE-F247-AFA3-A107-E1CFA0C67CD0}"/>
                </a:ext>
              </a:extLst>
            </p:cNvPr>
            <p:cNvSpPr/>
            <p:nvPr/>
          </p:nvSpPr>
          <p:spPr>
            <a:xfrm>
              <a:off x="4053840" y="3881120"/>
              <a:ext cx="3373120" cy="3048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EB97D84A-CC22-6C53-655A-F26A35A3C795}"/>
                </a:ext>
              </a:extLst>
            </p:cNvPr>
            <p:cNvSpPr/>
            <p:nvPr/>
          </p:nvSpPr>
          <p:spPr>
            <a:xfrm>
              <a:off x="4053840" y="3576320"/>
              <a:ext cx="3373120" cy="3048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D256680-A1BD-FC92-8E7C-AE6318B7A567}"/>
                </a:ext>
              </a:extLst>
            </p:cNvPr>
            <p:cNvSpPr/>
            <p:nvPr/>
          </p:nvSpPr>
          <p:spPr>
            <a:xfrm>
              <a:off x="4053840" y="3276600"/>
              <a:ext cx="3373120" cy="3048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コンテンツ プレースホルダー 2">
              <a:extLst>
                <a:ext uri="{FF2B5EF4-FFF2-40B4-BE49-F238E27FC236}">
                  <a16:creationId xmlns:a16="http://schemas.microsoft.com/office/drawing/2014/main" id="{20C68F19-A122-5E52-4A11-30AE0F14C73B}"/>
                </a:ext>
              </a:extLst>
            </p:cNvPr>
            <p:cNvSpPr txBox="1">
              <a:spLocks/>
            </p:cNvSpPr>
            <p:nvPr/>
          </p:nvSpPr>
          <p:spPr>
            <a:xfrm>
              <a:off x="5123782" y="3292042"/>
              <a:ext cx="2194043" cy="3448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000" b="1" kern="0" dirty="0">
                  <a:latin typeface="メイリオ" panose="020B0604030504040204" pitchFamily="50" charset="-128"/>
                  <a:ea typeface="メイリオ" panose="020B0604030504040204" pitchFamily="50" charset="-128"/>
                </a:rPr>
                <a:t>フッ素樹脂</a:t>
              </a:r>
              <a:endParaRPr lang="en-US" altLang="ja-JP" sz="2000" b="1" kern="0" dirty="0">
                <a:latin typeface="メイリオ" panose="020B0604030504040204" pitchFamily="50" charset="-128"/>
                <a:ea typeface="メイリオ" panose="020B0604030504040204" pitchFamily="50" charset="-128"/>
              </a:endParaRPr>
            </a:p>
            <a:p>
              <a:pPr marL="0" indent="0">
                <a:buFontTx/>
                <a:buNone/>
              </a:pPr>
              <a:endParaRPr lang="ja-JP" altLang="en-US" sz="2000" kern="0" dirty="0">
                <a:latin typeface="メイリオ" panose="020B0604030504040204" pitchFamily="50" charset="-128"/>
                <a:ea typeface="メイリオ" panose="020B0604030504040204" pitchFamily="50" charset="-128"/>
              </a:endParaRPr>
            </a:p>
          </p:txBody>
        </p:sp>
        <p:sp>
          <p:nvSpPr>
            <p:cNvPr id="30" name="コンテンツ プレースホルダー 2">
              <a:extLst>
                <a:ext uri="{FF2B5EF4-FFF2-40B4-BE49-F238E27FC236}">
                  <a16:creationId xmlns:a16="http://schemas.microsoft.com/office/drawing/2014/main" id="{A84300FB-D9EF-0B12-51BA-148D4B52F8E4}"/>
                </a:ext>
              </a:extLst>
            </p:cNvPr>
            <p:cNvSpPr txBox="1">
              <a:spLocks/>
            </p:cNvSpPr>
            <p:nvPr/>
          </p:nvSpPr>
          <p:spPr>
            <a:xfrm>
              <a:off x="5449595" y="3602705"/>
              <a:ext cx="2234166"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000" b="1" kern="0" dirty="0">
                  <a:latin typeface="メイリオ" panose="020B0604030504040204" pitchFamily="50" charset="-128"/>
                  <a:ea typeface="メイリオ" panose="020B0604030504040204" pitchFamily="50" charset="-128"/>
                </a:rPr>
                <a:t>銅箔</a:t>
              </a:r>
              <a:endParaRPr lang="en-US" altLang="ja-JP" sz="2000" b="1" kern="0" dirty="0">
                <a:latin typeface="メイリオ" panose="020B0604030504040204" pitchFamily="50" charset="-128"/>
                <a:ea typeface="メイリオ" panose="020B0604030504040204" pitchFamily="50" charset="-128"/>
              </a:endParaRPr>
            </a:p>
            <a:p>
              <a:pPr marL="0" indent="0">
                <a:buFontTx/>
                <a:buNone/>
              </a:pPr>
              <a:endParaRPr lang="ja-JP" altLang="en-US" sz="2000" kern="0" dirty="0">
                <a:latin typeface="メイリオ" panose="020B0604030504040204" pitchFamily="50" charset="-128"/>
                <a:ea typeface="メイリオ" panose="020B0604030504040204" pitchFamily="50" charset="-128"/>
              </a:endParaRPr>
            </a:p>
          </p:txBody>
        </p:sp>
        <p:sp>
          <p:nvSpPr>
            <p:cNvPr id="32" name="コンテンツ プレースホルダー 2">
              <a:extLst>
                <a:ext uri="{FF2B5EF4-FFF2-40B4-BE49-F238E27FC236}">
                  <a16:creationId xmlns:a16="http://schemas.microsoft.com/office/drawing/2014/main" id="{B69E80D3-A004-E474-3163-84D00E7A1E27}"/>
                </a:ext>
              </a:extLst>
            </p:cNvPr>
            <p:cNvSpPr txBox="1">
              <a:spLocks/>
            </p:cNvSpPr>
            <p:nvPr/>
          </p:nvSpPr>
          <p:spPr>
            <a:xfrm>
              <a:off x="5118404" y="3899705"/>
              <a:ext cx="2194043" cy="3448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000" b="1" kern="0" dirty="0">
                  <a:latin typeface="メイリオ" panose="020B0604030504040204" pitchFamily="50" charset="-128"/>
                  <a:ea typeface="メイリオ" panose="020B0604030504040204" pitchFamily="50" charset="-128"/>
                </a:rPr>
                <a:t>フッ素樹脂</a:t>
              </a:r>
              <a:endParaRPr lang="en-US" altLang="ja-JP" sz="2000" b="1" kern="0" dirty="0">
                <a:latin typeface="メイリオ" panose="020B0604030504040204" pitchFamily="50" charset="-128"/>
                <a:ea typeface="メイリオ" panose="020B0604030504040204" pitchFamily="50" charset="-128"/>
              </a:endParaRPr>
            </a:p>
            <a:p>
              <a:pPr marL="0" indent="0">
                <a:buFontTx/>
                <a:buNone/>
              </a:pPr>
              <a:endParaRPr lang="ja-JP" altLang="en-US" sz="2000" kern="0" dirty="0">
                <a:latin typeface="メイリオ" panose="020B0604030504040204" pitchFamily="50" charset="-128"/>
                <a:ea typeface="メイリオ" panose="020B0604030504040204" pitchFamily="50" charset="-128"/>
              </a:endParaRPr>
            </a:p>
          </p:txBody>
        </p:sp>
        <p:sp>
          <p:nvSpPr>
            <p:cNvPr id="34" name="コンテンツ プレースホルダー 2">
              <a:extLst>
                <a:ext uri="{FF2B5EF4-FFF2-40B4-BE49-F238E27FC236}">
                  <a16:creationId xmlns:a16="http://schemas.microsoft.com/office/drawing/2014/main" id="{B2575DB2-A8EB-5E36-A9BF-96A2943460C6}"/>
                </a:ext>
              </a:extLst>
            </p:cNvPr>
            <p:cNvSpPr txBox="1">
              <a:spLocks/>
            </p:cNvSpPr>
            <p:nvPr/>
          </p:nvSpPr>
          <p:spPr>
            <a:xfrm>
              <a:off x="5117851" y="4524646"/>
              <a:ext cx="2194043" cy="3448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000" b="1" kern="0" dirty="0">
                  <a:latin typeface="メイリオ" panose="020B0604030504040204" pitchFamily="50" charset="-128"/>
                  <a:ea typeface="メイリオ" panose="020B0604030504040204" pitchFamily="50" charset="-128"/>
                </a:rPr>
                <a:t>フッ素樹脂</a:t>
              </a:r>
              <a:endParaRPr lang="en-US" altLang="ja-JP" sz="2000" b="1" kern="0" dirty="0">
                <a:latin typeface="メイリオ" panose="020B0604030504040204" pitchFamily="50" charset="-128"/>
                <a:ea typeface="メイリオ" panose="020B0604030504040204" pitchFamily="50" charset="-128"/>
              </a:endParaRPr>
            </a:p>
            <a:p>
              <a:pPr marL="0" indent="0">
                <a:buFontTx/>
                <a:buNone/>
              </a:pPr>
              <a:endParaRPr lang="ja-JP" altLang="en-US" sz="2000" kern="0" dirty="0">
                <a:latin typeface="メイリオ" panose="020B0604030504040204" pitchFamily="50" charset="-128"/>
                <a:ea typeface="メイリオ" panose="020B0604030504040204" pitchFamily="50" charset="-128"/>
              </a:endParaRPr>
            </a:p>
          </p:txBody>
        </p:sp>
        <p:sp>
          <p:nvSpPr>
            <p:cNvPr id="38" name="コンテンツ プレースホルダー 2">
              <a:extLst>
                <a:ext uri="{FF2B5EF4-FFF2-40B4-BE49-F238E27FC236}">
                  <a16:creationId xmlns:a16="http://schemas.microsoft.com/office/drawing/2014/main" id="{568132F1-DB33-2FE8-CB5A-DF12C93C59A1}"/>
                </a:ext>
              </a:extLst>
            </p:cNvPr>
            <p:cNvSpPr txBox="1">
              <a:spLocks/>
            </p:cNvSpPr>
            <p:nvPr/>
          </p:nvSpPr>
          <p:spPr>
            <a:xfrm>
              <a:off x="5449594" y="4211029"/>
              <a:ext cx="2234166"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000" b="1" kern="0" dirty="0">
                  <a:latin typeface="メイリオ" panose="020B0604030504040204" pitchFamily="50" charset="-128"/>
                  <a:ea typeface="メイリオ" panose="020B0604030504040204" pitchFamily="50" charset="-128"/>
                </a:rPr>
                <a:t>銅箔</a:t>
              </a:r>
              <a:endParaRPr lang="en-US" altLang="ja-JP" sz="2000" b="1" kern="0" dirty="0">
                <a:latin typeface="メイリオ" panose="020B0604030504040204" pitchFamily="50" charset="-128"/>
                <a:ea typeface="メイリオ" panose="020B0604030504040204" pitchFamily="50" charset="-128"/>
              </a:endParaRPr>
            </a:p>
            <a:p>
              <a:pPr marL="0" indent="0">
                <a:buFontTx/>
                <a:buNone/>
              </a:pPr>
              <a:endParaRPr lang="ja-JP" altLang="en-US" sz="2000" kern="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36841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31147AAF-D333-99F1-968F-A0C8F2C0F271}"/>
              </a:ext>
            </a:extLst>
          </p:cNvPr>
          <p:cNvPicPr>
            <a:picLocks noChangeAspect="1"/>
          </p:cNvPicPr>
          <p:nvPr/>
        </p:nvPicPr>
        <p:blipFill rotWithShape="1">
          <a:blip r:embed="rId3">
            <a:extLst>
              <a:ext uri="{28A0092B-C50C-407E-A947-70E740481C1C}">
                <a14:useLocalDpi xmlns:a14="http://schemas.microsoft.com/office/drawing/2010/main" val="0"/>
              </a:ext>
            </a:extLst>
          </a:blip>
          <a:srcRect l="1363" t="559" r="7135" b="5005"/>
          <a:stretch/>
        </p:blipFill>
        <p:spPr>
          <a:xfrm>
            <a:off x="5745031" y="1231778"/>
            <a:ext cx="5982119" cy="4651924"/>
          </a:xfrm>
          <a:prstGeom prst="rect">
            <a:avLst/>
          </a:prstGeom>
        </p:spPr>
      </p:pic>
      <p:sp>
        <p:nvSpPr>
          <p:cNvPr id="2" name="タイトル 1">
            <a:extLst>
              <a:ext uri="{FF2B5EF4-FFF2-40B4-BE49-F238E27FC236}">
                <a16:creationId xmlns:a16="http://schemas.microsoft.com/office/drawing/2014/main" id="{622B0BA5-BF34-A938-33AC-D2A45B41252A}"/>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先行研究</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E5D79488-5759-78C6-59CD-484C0F9C7275}"/>
              </a:ext>
            </a:extLst>
          </p:cNvPr>
          <p:cNvGrpSpPr/>
          <p:nvPr/>
        </p:nvGrpSpPr>
        <p:grpSpPr>
          <a:xfrm>
            <a:off x="2248343" y="2146126"/>
            <a:ext cx="2911073" cy="1554540"/>
            <a:chOff x="7736536" y="3420626"/>
            <a:chExt cx="2911073" cy="1554540"/>
          </a:xfrm>
        </p:grpSpPr>
        <p:grpSp>
          <p:nvGrpSpPr>
            <p:cNvPr id="5" name="グループ化 4">
              <a:extLst>
                <a:ext uri="{FF2B5EF4-FFF2-40B4-BE49-F238E27FC236}">
                  <a16:creationId xmlns:a16="http://schemas.microsoft.com/office/drawing/2014/main" id="{95F3DFA3-2A87-C259-B24F-4FEAB40D6013}"/>
                </a:ext>
              </a:extLst>
            </p:cNvPr>
            <p:cNvGrpSpPr/>
            <p:nvPr/>
          </p:nvGrpSpPr>
          <p:grpSpPr>
            <a:xfrm>
              <a:off x="7736536" y="3420626"/>
              <a:ext cx="1879207" cy="1409668"/>
              <a:chOff x="7736536" y="3420626"/>
              <a:chExt cx="1879207" cy="1409668"/>
            </a:xfrm>
          </p:grpSpPr>
          <p:sp>
            <p:nvSpPr>
              <p:cNvPr id="8" name="正方形/長方形 7">
                <a:extLst>
                  <a:ext uri="{FF2B5EF4-FFF2-40B4-BE49-F238E27FC236}">
                    <a16:creationId xmlns:a16="http://schemas.microsoft.com/office/drawing/2014/main" id="{15881E9A-D058-7FEE-3266-B19400CA1C89}"/>
                  </a:ext>
                </a:extLst>
              </p:cNvPr>
              <p:cNvSpPr>
                <a:spLocks/>
              </p:cNvSpPr>
              <p:nvPr/>
            </p:nvSpPr>
            <p:spPr>
              <a:xfrm>
                <a:off x="7736536" y="4458266"/>
                <a:ext cx="1831792" cy="37202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99750A2-C3C0-26C2-D9E0-BB8B6CD3FA8E}"/>
                  </a:ext>
                </a:extLst>
              </p:cNvPr>
              <p:cNvSpPr>
                <a:spLocks/>
              </p:cNvSpPr>
              <p:nvPr/>
            </p:nvSpPr>
            <p:spPr>
              <a:xfrm>
                <a:off x="7736536" y="3420626"/>
                <a:ext cx="1831792" cy="372028"/>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245F20DF-1D13-1485-3E75-50C671E5B536}"/>
                  </a:ext>
                </a:extLst>
              </p:cNvPr>
              <p:cNvCxnSpPr>
                <a:cxnSpLocks/>
              </p:cNvCxnSpPr>
              <p:nvPr/>
            </p:nvCxnSpPr>
            <p:spPr>
              <a:xfrm>
                <a:off x="8305800" y="4221637"/>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270DC112-9EA6-1A66-8C82-EA12A8B9E0AD}"/>
                  </a:ext>
                </a:extLst>
              </p:cNvPr>
              <p:cNvCxnSpPr>
                <a:cxnSpLocks/>
              </p:cNvCxnSpPr>
              <p:nvPr/>
            </p:nvCxnSpPr>
            <p:spPr>
              <a:xfrm>
                <a:off x="9018639" y="4221637"/>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47EF711-BDC6-3744-8CDD-DFD38D1FD65C}"/>
                  </a:ext>
                </a:extLst>
              </p:cNvPr>
              <p:cNvCxnSpPr>
                <a:cxnSpLocks/>
              </p:cNvCxnSpPr>
              <p:nvPr/>
            </p:nvCxnSpPr>
            <p:spPr>
              <a:xfrm>
                <a:off x="9010788" y="3792654"/>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05AACA03-2171-EC44-E0B9-D2F85C42B128}"/>
                  </a:ext>
                </a:extLst>
              </p:cNvPr>
              <p:cNvCxnSpPr>
                <a:cxnSpLocks/>
              </p:cNvCxnSpPr>
              <p:nvPr/>
            </p:nvCxnSpPr>
            <p:spPr>
              <a:xfrm>
                <a:off x="8305800" y="3792653"/>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4B48D43-CE29-41CE-DE5A-8D8EFAFF1909}"/>
                  </a:ext>
                </a:extLst>
              </p:cNvPr>
              <p:cNvSpPr txBox="1"/>
              <p:nvPr/>
            </p:nvSpPr>
            <p:spPr>
              <a:xfrm>
                <a:off x="8145742" y="3974840"/>
                <a:ext cx="759904"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O</a:t>
                </a:r>
                <a:endParaRPr kumimoji="1" lang="ja-JP" altLang="en-US" sz="1600"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C33C6EA1-3E37-2F66-E588-54CA24A221AB}"/>
                  </a:ext>
                </a:extLst>
              </p:cNvPr>
              <p:cNvSpPr txBox="1"/>
              <p:nvPr/>
            </p:nvSpPr>
            <p:spPr>
              <a:xfrm>
                <a:off x="8855839" y="3990341"/>
                <a:ext cx="759904"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O</a:t>
                </a:r>
                <a:endParaRPr kumimoji="1" lang="ja-JP" altLang="en-US" sz="1600" dirty="0">
                  <a:latin typeface="メイリオ" panose="020B0604030504040204" pitchFamily="50" charset="-128"/>
                  <a:ea typeface="メイリオ" panose="020B0604030504040204" pitchFamily="50" charset="-128"/>
                </a:endParaRPr>
              </a:p>
            </p:txBody>
          </p:sp>
        </p:grpSp>
        <p:sp>
          <p:nvSpPr>
            <p:cNvPr id="6" name="コンテンツ プレースホルダー 2">
              <a:extLst>
                <a:ext uri="{FF2B5EF4-FFF2-40B4-BE49-F238E27FC236}">
                  <a16:creationId xmlns:a16="http://schemas.microsoft.com/office/drawing/2014/main" id="{DF107700-00C2-A5F3-0F7A-81DC31A68DE2}"/>
                </a:ext>
              </a:extLst>
            </p:cNvPr>
            <p:cNvSpPr txBox="1">
              <a:spLocks/>
            </p:cNvSpPr>
            <p:nvPr/>
          </p:nvSpPr>
          <p:spPr>
            <a:xfrm>
              <a:off x="8305800" y="3460138"/>
              <a:ext cx="2341809"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メイリオ" panose="020B0604030504040204" pitchFamily="50" charset="-128"/>
                  <a:ea typeface="メイリオ" panose="020B0604030504040204" pitchFamily="50" charset="-128"/>
                </a:rPr>
                <a:t>Cu</a:t>
              </a:r>
              <a:endParaRPr lang="ja-JP" altLang="en-US" sz="2400"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EFB2183E-AA67-6B4A-F359-61B8F8DF8892}"/>
                </a:ext>
              </a:extLst>
            </p:cNvPr>
            <p:cNvSpPr txBox="1">
              <a:spLocks/>
            </p:cNvSpPr>
            <p:nvPr/>
          </p:nvSpPr>
          <p:spPr>
            <a:xfrm>
              <a:off x="7799256" y="4480378"/>
              <a:ext cx="2341809"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フッ素樹脂</a:t>
              </a:r>
            </a:p>
          </p:txBody>
        </p:sp>
      </p:grpSp>
      <p:sp>
        <p:nvSpPr>
          <p:cNvPr id="18" name="コンテンツ プレースホルダー 2">
            <a:extLst>
              <a:ext uri="{FF2B5EF4-FFF2-40B4-BE49-F238E27FC236}">
                <a16:creationId xmlns:a16="http://schemas.microsoft.com/office/drawing/2014/main" id="{86F565B9-011B-5D3E-9590-0582E4FBEC89}"/>
              </a:ext>
            </a:extLst>
          </p:cNvPr>
          <p:cNvSpPr txBox="1">
            <a:spLocks/>
          </p:cNvSpPr>
          <p:nvPr/>
        </p:nvSpPr>
        <p:spPr>
          <a:xfrm>
            <a:off x="111440" y="1344000"/>
            <a:ext cx="6499625" cy="945670"/>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接合のため親水化を行われている</a:t>
            </a:r>
            <a:endParaRPr lang="en-US" altLang="ja-JP" b="1" kern="0" dirty="0">
              <a:latin typeface="メイリオ" panose="020B0604030504040204" pitchFamily="50" charset="-128"/>
              <a:ea typeface="メイリオ" panose="020B0604030504040204" pitchFamily="50" charset="-128"/>
            </a:endParaRPr>
          </a:p>
          <a:p>
            <a:endParaRPr lang="ja-JP" altLang="en-US" b="1" kern="0" dirty="0">
              <a:latin typeface="メイリオ" panose="020B0604030504040204" pitchFamily="50" charset="-128"/>
              <a:ea typeface="メイリオ" panose="020B0604030504040204" pitchFamily="50" charset="-128"/>
            </a:endParaRPr>
          </a:p>
        </p:txBody>
      </p:sp>
      <p:sp>
        <p:nvSpPr>
          <p:cNvPr id="19" name="コンテンツ プレースホルダー 2">
            <a:extLst>
              <a:ext uri="{FF2B5EF4-FFF2-40B4-BE49-F238E27FC236}">
                <a16:creationId xmlns:a16="http://schemas.microsoft.com/office/drawing/2014/main" id="{DC21DC8E-B284-C53D-D775-A5731665E798}"/>
              </a:ext>
            </a:extLst>
          </p:cNvPr>
          <p:cNvSpPr txBox="1">
            <a:spLocks/>
          </p:cNvSpPr>
          <p:nvPr/>
        </p:nvSpPr>
        <p:spPr>
          <a:xfrm>
            <a:off x="0" y="5795856"/>
            <a:ext cx="10926990" cy="973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kern="100" dirty="0">
                <a:effectLst/>
                <a:latin typeface="メイリオ" panose="020B0604030504040204" pitchFamily="50" charset="-128"/>
                <a:ea typeface="メイリオ" panose="020B0604030504040204" pitchFamily="50" charset="-128"/>
                <a:cs typeface="Times New Roman" panose="02020603050405020304" pitchFamily="18" charset="0"/>
              </a:rPr>
              <a:t>参考文献</a:t>
            </a:r>
            <a:endPar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endParaRPr>
          </a:p>
          <a:p>
            <a:pPr marL="0" lvl="0" indent="0" algn="just">
              <a:buSzPts val="1000"/>
              <a:buNone/>
            </a:pPr>
            <a:r>
              <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大久保雄司、日本接着学会誌、</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54</a:t>
            </a:r>
            <a:r>
              <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巻、</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p4-16</a:t>
            </a:r>
            <a:r>
              <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2018</a:t>
            </a:r>
            <a:endParaRPr lang="ja-JP"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endParaRPr>
          </a:p>
          <a:p>
            <a:pPr marL="0" indent="0">
              <a:buNone/>
            </a:pPr>
            <a:r>
              <a:rPr lang="en-US" altLang="ja-JP" sz="1800" kern="100" dirty="0" err="1">
                <a:effectLst/>
                <a:latin typeface="メイリオ" panose="020B0604030504040204" pitchFamily="50" charset="-128"/>
                <a:ea typeface="メイリオ" panose="020B0604030504040204" pitchFamily="50" charset="-128"/>
                <a:cs typeface="Times New Roman" panose="02020603050405020304" pitchFamily="18" charset="0"/>
              </a:rPr>
              <a:t>S.Tasaka</a:t>
            </a:r>
            <a:r>
              <a:rPr lang="en-US" altLang="ja-JP" sz="1800" kern="100" dirty="0">
                <a:effectLst/>
                <a:latin typeface="メイリオ" panose="020B0604030504040204" pitchFamily="50" charset="-128"/>
                <a:ea typeface="メイリオ" panose="020B0604030504040204" pitchFamily="50" charset="-128"/>
                <a:cs typeface="Times New Roman" panose="02020603050405020304" pitchFamily="18" charset="0"/>
              </a:rPr>
              <a:t> et. al., Applied polymer, vol.6 p1258-1267 (2001)</a:t>
            </a:r>
            <a:endParaRPr lang="en-US" altLang="ja-JP" sz="1800" dirty="0">
              <a:latin typeface="メイリオ" panose="020B0604030504040204" pitchFamily="50" charset="-128"/>
              <a:ea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endParaRPr>
          </a:p>
        </p:txBody>
      </p:sp>
      <p:pic>
        <p:nvPicPr>
          <p:cNvPr id="25" name="図 24" descr="屋内, 座る, テーブル, カウンター が含まれている画像&#10;&#10;自動的に生成された説明">
            <a:extLst>
              <a:ext uri="{FF2B5EF4-FFF2-40B4-BE49-F238E27FC236}">
                <a16:creationId xmlns:a16="http://schemas.microsoft.com/office/drawing/2014/main" id="{004B26FE-4D3F-5031-3574-D2B3EA00B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230" y="3900695"/>
            <a:ext cx="4261589" cy="2058675"/>
          </a:xfrm>
          <a:prstGeom prst="rect">
            <a:avLst/>
          </a:prstGeom>
        </p:spPr>
      </p:pic>
      <p:sp>
        <p:nvSpPr>
          <p:cNvPr id="30" name="コンテンツ プレースホルダー 2">
            <a:extLst>
              <a:ext uri="{FF2B5EF4-FFF2-40B4-BE49-F238E27FC236}">
                <a16:creationId xmlns:a16="http://schemas.microsoft.com/office/drawing/2014/main" id="{F5932805-11AD-C100-F4E6-A30188278D91}"/>
              </a:ext>
            </a:extLst>
          </p:cNvPr>
          <p:cNvSpPr txBox="1">
            <a:spLocks/>
          </p:cNvSpPr>
          <p:nvPr/>
        </p:nvSpPr>
        <p:spPr>
          <a:xfrm>
            <a:off x="4302744" y="2979876"/>
            <a:ext cx="1558800" cy="581489"/>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400" kern="0" dirty="0">
                <a:latin typeface="メイリオ" panose="020B0604030504040204" pitchFamily="50" charset="-128"/>
                <a:ea typeface="メイリオ" panose="020B0604030504040204" pitchFamily="50" charset="-128"/>
              </a:rPr>
              <a:t>XPS</a:t>
            </a:r>
            <a:r>
              <a:rPr lang="ja-JP" altLang="en-US" sz="2400" kern="0" dirty="0">
                <a:latin typeface="メイリオ" panose="020B0604030504040204" pitchFamily="50" charset="-128"/>
                <a:ea typeface="メイリオ" panose="020B0604030504040204" pitchFamily="50" charset="-128"/>
              </a:rPr>
              <a:t>分析</a:t>
            </a:r>
            <a:endParaRPr lang="en-US" altLang="ja-JP" sz="2400" kern="0" dirty="0">
              <a:latin typeface="メイリオ" panose="020B0604030504040204" pitchFamily="50" charset="-128"/>
              <a:ea typeface="メイリオ" panose="020B0604030504040204" pitchFamily="50" charset="-128"/>
            </a:endParaRPr>
          </a:p>
          <a:p>
            <a:endParaRPr lang="ja-JP" altLang="en-US" sz="2400" kern="0"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24778B60-BA30-3F4A-0295-BB15594DE671}"/>
              </a:ext>
            </a:extLst>
          </p:cNvPr>
          <p:cNvCxnSpPr>
            <a:cxnSpLocks/>
          </p:cNvCxnSpPr>
          <p:nvPr/>
        </p:nvCxnSpPr>
        <p:spPr>
          <a:xfrm>
            <a:off x="3492988" y="3183766"/>
            <a:ext cx="3183040" cy="397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線コネクタ 33">
            <a:extLst>
              <a:ext uri="{FF2B5EF4-FFF2-40B4-BE49-F238E27FC236}">
                <a16:creationId xmlns:a16="http://schemas.microsoft.com/office/drawing/2014/main" id="{A11F268B-C930-78B6-B636-A5055DE6326D}"/>
              </a:ext>
            </a:extLst>
          </p:cNvPr>
          <p:cNvCxnSpPr>
            <a:stCxn id="14" idx="1"/>
          </p:cNvCxnSpPr>
          <p:nvPr/>
        </p:nvCxnSpPr>
        <p:spPr>
          <a:xfrm flipH="1" flipV="1">
            <a:off x="1590420" y="2715841"/>
            <a:ext cx="1067129" cy="153776"/>
          </a:xfrm>
          <a:prstGeom prst="line">
            <a:avLst/>
          </a:prstGeom>
        </p:spPr>
        <p:style>
          <a:lnRef idx="1">
            <a:schemeClr val="dk1"/>
          </a:lnRef>
          <a:fillRef idx="0">
            <a:schemeClr val="dk1"/>
          </a:fillRef>
          <a:effectRef idx="0">
            <a:schemeClr val="dk1"/>
          </a:effectRef>
          <a:fontRef idx="minor">
            <a:schemeClr val="tx1"/>
          </a:fontRef>
        </p:style>
      </p:cxnSp>
      <p:sp>
        <p:nvSpPr>
          <p:cNvPr id="35" name="コンテンツ プレースホルダー 2">
            <a:extLst>
              <a:ext uri="{FF2B5EF4-FFF2-40B4-BE49-F238E27FC236}">
                <a16:creationId xmlns:a16="http://schemas.microsoft.com/office/drawing/2014/main" id="{5C10A4F1-965B-B104-63E1-B5F096BA4E5F}"/>
              </a:ext>
            </a:extLst>
          </p:cNvPr>
          <p:cNvSpPr txBox="1">
            <a:spLocks/>
          </p:cNvSpPr>
          <p:nvPr/>
        </p:nvSpPr>
        <p:spPr>
          <a:xfrm>
            <a:off x="155988" y="2354441"/>
            <a:ext cx="1793618" cy="1003296"/>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kern="0" dirty="0">
                <a:latin typeface="メイリオ" panose="020B0604030504040204" pitchFamily="50" charset="-128"/>
                <a:ea typeface="メイリオ" panose="020B0604030504040204" pitchFamily="50" charset="-128"/>
              </a:rPr>
              <a:t>親水化接合</a:t>
            </a:r>
            <a:endParaRPr lang="en-US" altLang="ja-JP" sz="2400" kern="0" dirty="0">
              <a:latin typeface="メイリオ" panose="020B0604030504040204" pitchFamily="50" charset="-128"/>
              <a:ea typeface="メイリオ" panose="020B0604030504040204" pitchFamily="50" charset="-128"/>
            </a:endParaRPr>
          </a:p>
          <a:p>
            <a:endParaRPr lang="ja-JP" altLang="en-US" sz="2400" kern="0" dirty="0">
              <a:latin typeface="メイリオ" panose="020B0604030504040204" pitchFamily="50" charset="-128"/>
              <a:ea typeface="メイリオ" panose="020B0604030504040204" pitchFamily="50" charset="-128"/>
            </a:endParaRPr>
          </a:p>
        </p:txBody>
      </p:sp>
      <p:sp>
        <p:nvSpPr>
          <p:cNvPr id="40" name="楕円 39">
            <a:extLst>
              <a:ext uri="{FF2B5EF4-FFF2-40B4-BE49-F238E27FC236}">
                <a16:creationId xmlns:a16="http://schemas.microsoft.com/office/drawing/2014/main" id="{CD3B0EBC-87CF-AA47-3B4A-6C880F99E9D6}"/>
              </a:ext>
            </a:extLst>
          </p:cNvPr>
          <p:cNvSpPr/>
          <p:nvPr/>
        </p:nvSpPr>
        <p:spPr bwMode="auto">
          <a:xfrm>
            <a:off x="8479797" y="2722979"/>
            <a:ext cx="989005" cy="387901"/>
          </a:xfrm>
          <a:prstGeom prst="ellipse">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41" name="楕円 40">
            <a:extLst>
              <a:ext uri="{FF2B5EF4-FFF2-40B4-BE49-F238E27FC236}">
                <a16:creationId xmlns:a16="http://schemas.microsoft.com/office/drawing/2014/main" id="{B67788C8-E1F0-585A-6580-A460D58CE250}"/>
              </a:ext>
            </a:extLst>
          </p:cNvPr>
          <p:cNvSpPr/>
          <p:nvPr/>
        </p:nvSpPr>
        <p:spPr bwMode="auto">
          <a:xfrm>
            <a:off x="9035356" y="3686816"/>
            <a:ext cx="622517" cy="303729"/>
          </a:xfrm>
          <a:prstGeom prst="ellipse">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42" name="楕円 41">
            <a:extLst>
              <a:ext uri="{FF2B5EF4-FFF2-40B4-BE49-F238E27FC236}">
                <a16:creationId xmlns:a16="http://schemas.microsoft.com/office/drawing/2014/main" id="{594FD1AE-F879-9FAB-28FD-34F3645F0C89}"/>
              </a:ext>
            </a:extLst>
          </p:cNvPr>
          <p:cNvSpPr/>
          <p:nvPr/>
        </p:nvSpPr>
        <p:spPr bwMode="auto">
          <a:xfrm>
            <a:off x="9668893" y="2928874"/>
            <a:ext cx="622517" cy="303729"/>
          </a:xfrm>
          <a:prstGeom prst="ellipse">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cxnSp>
        <p:nvCxnSpPr>
          <p:cNvPr id="47" name="直線コネクタ 46">
            <a:extLst>
              <a:ext uri="{FF2B5EF4-FFF2-40B4-BE49-F238E27FC236}">
                <a16:creationId xmlns:a16="http://schemas.microsoft.com/office/drawing/2014/main" id="{7D61BAF5-6831-3752-1353-6887818A0706}"/>
              </a:ext>
            </a:extLst>
          </p:cNvPr>
          <p:cNvCxnSpPr>
            <a:cxnSpLocks/>
          </p:cNvCxnSpPr>
          <p:nvPr/>
        </p:nvCxnSpPr>
        <p:spPr>
          <a:xfrm>
            <a:off x="10187254" y="3110880"/>
            <a:ext cx="842224" cy="8709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0D1EF74B-BD60-1C07-56F0-DE1EAC4CC852}"/>
              </a:ext>
            </a:extLst>
          </p:cNvPr>
          <p:cNvCxnSpPr>
            <a:cxnSpLocks/>
          </p:cNvCxnSpPr>
          <p:nvPr/>
        </p:nvCxnSpPr>
        <p:spPr>
          <a:xfrm>
            <a:off x="9035356" y="3089434"/>
            <a:ext cx="2003437" cy="9100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F12998E5-7552-E2EC-8B4E-F05E2CF32ADB}"/>
              </a:ext>
            </a:extLst>
          </p:cNvPr>
          <p:cNvCxnSpPr>
            <a:cxnSpLocks/>
          </p:cNvCxnSpPr>
          <p:nvPr/>
        </p:nvCxnSpPr>
        <p:spPr>
          <a:xfrm>
            <a:off x="9668893" y="3838680"/>
            <a:ext cx="1369900" cy="15447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2" name="コンテンツ プレースホルダー 2">
            <a:extLst>
              <a:ext uri="{FF2B5EF4-FFF2-40B4-BE49-F238E27FC236}">
                <a16:creationId xmlns:a16="http://schemas.microsoft.com/office/drawing/2014/main" id="{C2F57CC4-DBC7-9125-225E-3BA44AE30792}"/>
              </a:ext>
            </a:extLst>
          </p:cNvPr>
          <p:cNvSpPr txBox="1">
            <a:spLocks/>
          </p:cNvSpPr>
          <p:nvPr/>
        </p:nvSpPr>
        <p:spPr>
          <a:xfrm>
            <a:off x="10784679" y="3948621"/>
            <a:ext cx="1498030" cy="119007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400" kern="0" dirty="0">
                <a:solidFill>
                  <a:schemeClr val="accent1"/>
                </a:solidFill>
                <a:latin typeface="メイリオ" panose="020B0604030504040204" pitchFamily="50" charset="-128"/>
                <a:ea typeface="メイリオ" panose="020B0604030504040204" pitchFamily="50" charset="-128"/>
              </a:rPr>
              <a:t>親水系の官能基</a:t>
            </a:r>
            <a:endParaRPr lang="en-US" altLang="ja-JP" sz="2400" kern="0" dirty="0">
              <a:solidFill>
                <a:schemeClr val="accent1"/>
              </a:solidFill>
              <a:latin typeface="メイリオ" panose="020B0604030504040204" pitchFamily="50" charset="-128"/>
              <a:ea typeface="メイリオ" panose="020B0604030504040204" pitchFamily="50" charset="-128"/>
            </a:endParaRPr>
          </a:p>
          <a:p>
            <a:endParaRPr lang="ja-JP" altLang="en-US" sz="2400" kern="0" dirty="0">
              <a:solidFill>
                <a:schemeClr val="accent1"/>
              </a:solidFill>
              <a:latin typeface="メイリオ" panose="020B0604030504040204" pitchFamily="50" charset="-128"/>
              <a:ea typeface="メイリオ" panose="020B0604030504040204" pitchFamily="50" charset="-128"/>
            </a:endParaRPr>
          </a:p>
        </p:txBody>
      </p:sp>
      <p:sp>
        <p:nvSpPr>
          <p:cNvPr id="22" name="コンテンツ プレースホルダー 2">
            <a:extLst>
              <a:ext uri="{FF2B5EF4-FFF2-40B4-BE49-F238E27FC236}">
                <a16:creationId xmlns:a16="http://schemas.microsoft.com/office/drawing/2014/main" id="{3410D747-954C-9F37-8EC5-6646650966EA}"/>
              </a:ext>
            </a:extLst>
          </p:cNvPr>
          <p:cNvSpPr txBox="1">
            <a:spLocks/>
          </p:cNvSpPr>
          <p:nvPr/>
        </p:nvSpPr>
        <p:spPr>
          <a:xfrm>
            <a:off x="6172200" y="5959370"/>
            <a:ext cx="6019800" cy="945670"/>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800" b="1" kern="0" dirty="0">
                <a:latin typeface="メイリオ" panose="020B0604030504040204" pitchFamily="50" charset="-128"/>
                <a:ea typeface="メイリオ" panose="020B0604030504040204" pitchFamily="50" charset="-128"/>
              </a:rPr>
              <a:t>大気圧プラズマで親水化接合に成功</a:t>
            </a:r>
            <a:endParaRPr lang="en-US" altLang="ja-JP" sz="2800" b="1" kern="0" dirty="0">
              <a:latin typeface="メイリオ" panose="020B0604030504040204" pitchFamily="50" charset="-128"/>
              <a:ea typeface="メイリオ" panose="020B0604030504040204" pitchFamily="50" charset="-128"/>
            </a:endParaRPr>
          </a:p>
          <a:p>
            <a:endParaRPr lang="ja-JP" altLang="en-US" b="1"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79714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a:extLst>
              <a:ext uri="{FF2B5EF4-FFF2-40B4-BE49-F238E27FC236}">
                <a16:creationId xmlns:a16="http://schemas.microsoft.com/office/drawing/2014/main" id="{ED5860FD-7FCB-F973-D604-BB335F18A166}"/>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研究背景</a:t>
            </a:r>
          </a:p>
        </p:txBody>
      </p:sp>
      <p:sp>
        <p:nvSpPr>
          <p:cNvPr id="15" name="コンテンツ プレースホルダー 2">
            <a:extLst>
              <a:ext uri="{FF2B5EF4-FFF2-40B4-BE49-F238E27FC236}">
                <a16:creationId xmlns:a16="http://schemas.microsoft.com/office/drawing/2014/main" id="{141DB308-4B75-C1F8-E19D-01A271E3850D}"/>
              </a:ext>
            </a:extLst>
          </p:cNvPr>
          <p:cNvSpPr>
            <a:spLocks noGrp="1"/>
          </p:cNvSpPr>
          <p:nvPr>
            <p:ph idx="1"/>
          </p:nvPr>
        </p:nvSpPr>
        <p:spPr>
          <a:xfrm>
            <a:off x="381000" y="1082963"/>
            <a:ext cx="10515600" cy="533401"/>
          </a:xfrm>
        </p:spPr>
        <p:txBody>
          <a:bodyPr/>
          <a:lstStyle/>
          <a:p>
            <a:pPr marL="0" indent="0">
              <a:buNone/>
            </a:pPr>
            <a:r>
              <a:rPr lang="ja-JP" altLang="en-US" dirty="0">
                <a:latin typeface="メイリオ" panose="020B0604030504040204" pitchFamily="50" charset="-128"/>
                <a:ea typeface="メイリオ" panose="020B0604030504040204" pitchFamily="50" charset="-128"/>
              </a:rPr>
              <a:t>しかしプラズマでは表面粗さが増加する</a:t>
            </a:r>
            <a:endParaRPr lang="en-US" altLang="ja-JP" dirty="0">
              <a:latin typeface="メイリオ" panose="020B0604030504040204" pitchFamily="50" charset="-128"/>
              <a:ea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4888A5FF-5413-ECA4-6BD5-E48AFA0B37D9}"/>
              </a:ext>
            </a:extLst>
          </p:cNvPr>
          <p:cNvSpPr txBox="1">
            <a:spLocks/>
          </p:cNvSpPr>
          <p:nvPr/>
        </p:nvSpPr>
        <p:spPr>
          <a:xfrm>
            <a:off x="381000" y="1646380"/>
            <a:ext cx="11353800"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kern="0" dirty="0">
                <a:latin typeface="メイリオ" panose="020B0604030504040204" pitchFamily="50" charset="-128"/>
                <a:ea typeface="メイリオ" panose="020B0604030504040204" pitchFamily="50" charset="-128"/>
              </a:rPr>
              <a:t>→接合界面の粗さによってデバイスの性能が劣化</a:t>
            </a:r>
            <a:endParaRPr lang="en-US" altLang="ja-JP"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grpSp>
        <p:nvGrpSpPr>
          <p:cNvPr id="57" name="グループ化 56">
            <a:extLst>
              <a:ext uri="{FF2B5EF4-FFF2-40B4-BE49-F238E27FC236}">
                <a16:creationId xmlns:a16="http://schemas.microsoft.com/office/drawing/2014/main" id="{39E356DE-F610-81B6-6471-BC20E89160B7}"/>
              </a:ext>
            </a:extLst>
          </p:cNvPr>
          <p:cNvGrpSpPr/>
          <p:nvPr/>
        </p:nvGrpSpPr>
        <p:grpSpPr>
          <a:xfrm>
            <a:off x="457200" y="2182322"/>
            <a:ext cx="11289227" cy="3323460"/>
            <a:chOff x="457200" y="2182322"/>
            <a:chExt cx="11289227" cy="3323460"/>
          </a:xfrm>
        </p:grpSpPr>
        <p:grpSp>
          <p:nvGrpSpPr>
            <p:cNvPr id="30" name="グループ化 29">
              <a:extLst>
                <a:ext uri="{FF2B5EF4-FFF2-40B4-BE49-F238E27FC236}">
                  <a16:creationId xmlns:a16="http://schemas.microsoft.com/office/drawing/2014/main" id="{82BC0E58-6745-FB75-A827-3FF1ED57CC67}"/>
                </a:ext>
              </a:extLst>
            </p:cNvPr>
            <p:cNvGrpSpPr/>
            <p:nvPr/>
          </p:nvGrpSpPr>
          <p:grpSpPr>
            <a:xfrm>
              <a:off x="457200" y="2182322"/>
              <a:ext cx="11289227" cy="3323460"/>
              <a:chOff x="457200" y="2182322"/>
              <a:chExt cx="11289227" cy="3323460"/>
            </a:xfrm>
          </p:grpSpPr>
          <p:sp>
            <p:nvSpPr>
              <p:cNvPr id="58" name="矢印: 右 57">
                <a:extLst>
                  <a:ext uri="{FF2B5EF4-FFF2-40B4-BE49-F238E27FC236}">
                    <a16:creationId xmlns:a16="http://schemas.microsoft.com/office/drawing/2014/main" id="{0081BCBD-0A88-1BCC-FD33-24AA2AFB99F6}"/>
                  </a:ext>
                </a:extLst>
              </p:cNvPr>
              <p:cNvSpPr/>
              <p:nvPr/>
            </p:nvSpPr>
            <p:spPr bwMode="auto">
              <a:xfrm>
                <a:off x="2874616" y="4862275"/>
                <a:ext cx="459759" cy="30841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59" name="矢印: 右 58">
                <a:extLst>
                  <a:ext uri="{FF2B5EF4-FFF2-40B4-BE49-F238E27FC236}">
                    <a16:creationId xmlns:a16="http://schemas.microsoft.com/office/drawing/2014/main" id="{9CCDDB49-ADF9-DB85-0D66-E95A9464CACF}"/>
                  </a:ext>
                </a:extLst>
              </p:cNvPr>
              <p:cNvSpPr/>
              <p:nvPr/>
            </p:nvSpPr>
            <p:spPr bwMode="auto">
              <a:xfrm>
                <a:off x="8480911" y="4881431"/>
                <a:ext cx="459759" cy="30841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grpSp>
            <p:nvGrpSpPr>
              <p:cNvPr id="21" name="グループ化 20">
                <a:extLst>
                  <a:ext uri="{FF2B5EF4-FFF2-40B4-BE49-F238E27FC236}">
                    <a16:creationId xmlns:a16="http://schemas.microsoft.com/office/drawing/2014/main" id="{7A89D74D-1562-84EC-BB85-CC3E1E84C784}"/>
                  </a:ext>
                </a:extLst>
              </p:cNvPr>
              <p:cNvGrpSpPr/>
              <p:nvPr/>
            </p:nvGrpSpPr>
            <p:grpSpPr>
              <a:xfrm>
                <a:off x="457200" y="2182322"/>
                <a:ext cx="11289227" cy="3323460"/>
                <a:chOff x="551042" y="2988265"/>
                <a:chExt cx="11289227" cy="3323460"/>
              </a:xfrm>
            </p:grpSpPr>
            <p:grpSp>
              <p:nvGrpSpPr>
                <p:cNvPr id="3" name="グループ化 2">
                  <a:extLst>
                    <a:ext uri="{FF2B5EF4-FFF2-40B4-BE49-F238E27FC236}">
                      <a16:creationId xmlns:a16="http://schemas.microsoft.com/office/drawing/2014/main" id="{AA74D60A-0D8F-4A90-8FEE-08BD232C21CC}"/>
                    </a:ext>
                  </a:extLst>
                </p:cNvPr>
                <p:cNvGrpSpPr/>
                <p:nvPr/>
              </p:nvGrpSpPr>
              <p:grpSpPr>
                <a:xfrm>
                  <a:off x="551042" y="2988265"/>
                  <a:ext cx="10785115" cy="3323460"/>
                  <a:chOff x="645682" y="1253134"/>
                  <a:chExt cx="10785115" cy="3323460"/>
                </a:xfrm>
              </p:grpSpPr>
              <p:sp>
                <p:nvSpPr>
                  <p:cNvPr id="4" name="正方形/長方形 3">
                    <a:extLst>
                      <a:ext uri="{FF2B5EF4-FFF2-40B4-BE49-F238E27FC236}">
                        <a16:creationId xmlns:a16="http://schemas.microsoft.com/office/drawing/2014/main" id="{94E9BB78-1081-A2F3-2741-140D73A11F93}"/>
                      </a:ext>
                    </a:extLst>
                  </p:cNvPr>
                  <p:cNvSpPr/>
                  <p:nvPr/>
                </p:nvSpPr>
                <p:spPr>
                  <a:xfrm>
                    <a:off x="645682" y="2789436"/>
                    <a:ext cx="2332382" cy="681853"/>
                  </a:xfrm>
                  <a:prstGeom prst="rect">
                    <a:avLst/>
                  </a:prstGeom>
                  <a:solidFill>
                    <a:schemeClr val="accent1">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2BC561FD-5A90-F136-5F4E-0EAC618732C7}"/>
                      </a:ext>
                    </a:extLst>
                  </p:cNvPr>
                  <p:cNvGrpSpPr/>
                  <p:nvPr/>
                </p:nvGrpSpPr>
                <p:grpSpPr>
                  <a:xfrm>
                    <a:off x="645683" y="1253134"/>
                    <a:ext cx="10785114" cy="3323460"/>
                    <a:chOff x="645683" y="1253134"/>
                    <a:chExt cx="10785114" cy="3323460"/>
                  </a:xfrm>
                </p:grpSpPr>
                <p:sp>
                  <p:nvSpPr>
                    <p:cNvPr id="6" name="楕円 5">
                      <a:extLst>
                        <a:ext uri="{FF2B5EF4-FFF2-40B4-BE49-F238E27FC236}">
                          <a16:creationId xmlns:a16="http://schemas.microsoft.com/office/drawing/2014/main" id="{A5D5CB8D-C066-DF6E-7E9E-B4AF44F94500}"/>
                        </a:ext>
                      </a:extLst>
                    </p:cNvPr>
                    <p:cNvSpPr/>
                    <p:nvPr/>
                  </p:nvSpPr>
                  <p:spPr>
                    <a:xfrm>
                      <a:off x="6711119" y="1253134"/>
                      <a:ext cx="1612629" cy="79258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60B3645-9CF7-5861-3030-7683911B6464}"/>
                        </a:ext>
                      </a:extLst>
                    </p:cNvPr>
                    <p:cNvSpPr/>
                    <p:nvPr/>
                  </p:nvSpPr>
                  <p:spPr>
                    <a:xfrm>
                      <a:off x="1005558" y="1253134"/>
                      <a:ext cx="1612629" cy="79258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9C1F0B06-E6E7-65C7-BB89-FB211D4311A6}"/>
                        </a:ext>
                      </a:extLst>
                    </p:cNvPr>
                    <p:cNvSpPr txBox="1">
                      <a:spLocks/>
                    </p:cNvSpPr>
                    <p:nvPr/>
                  </p:nvSpPr>
                  <p:spPr>
                    <a:xfrm>
                      <a:off x="1090378" y="1489218"/>
                      <a:ext cx="2340077"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プラズマ</a:t>
                      </a:r>
                    </a:p>
                  </p:txBody>
                </p:sp>
                <p:cxnSp>
                  <p:nvCxnSpPr>
                    <p:cNvPr id="9" name="直線コネクタ 8">
                      <a:extLst>
                        <a:ext uri="{FF2B5EF4-FFF2-40B4-BE49-F238E27FC236}">
                          <a16:creationId xmlns:a16="http://schemas.microsoft.com/office/drawing/2014/main" id="{FD6AD57E-94F2-E887-F970-7EA1D479AB5B}"/>
                        </a:ext>
                      </a:extLst>
                    </p:cNvPr>
                    <p:cNvCxnSpPr>
                      <a:cxnSpLocks/>
                    </p:cNvCxnSpPr>
                    <p:nvPr/>
                  </p:nvCxnSpPr>
                  <p:spPr>
                    <a:xfrm>
                      <a:off x="1572247" y="2124412"/>
                      <a:ext cx="0" cy="378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F21BB474-0350-EE43-91EA-83979D80D8AD}"/>
                        </a:ext>
                      </a:extLst>
                    </p:cNvPr>
                    <p:cNvSpPr>
                      <a:spLocks/>
                    </p:cNvSpPr>
                    <p:nvPr/>
                  </p:nvSpPr>
                  <p:spPr>
                    <a:xfrm>
                      <a:off x="1136540" y="2562938"/>
                      <a:ext cx="170180" cy="16764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51A6070-6B46-4C58-53F5-6D2B7AF2C786}"/>
                        </a:ext>
                      </a:extLst>
                    </p:cNvPr>
                    <p:cNvSpPr>
                      <a:spLocks/>
                    </p:cNvSpPr>
                    <p:nvPr/>
                  </p:nvSpPr>
                  <p:spPr>
                    <a:xfrm>
                      <a:off x="1487157" y="2554650"/>
                      <a:ext cx="170180" cy="16764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F6A91A19-22A1-A118-E466-92FD205D4062}"/>
                        </a:ext>
                      </a:extLst>
                    </p:cNvPr>
                    <p:cNvSpPr>
                      <a:spLocks/>
                    </p:cNvSpPr>
                    <p:nvPr/>
                  </p:nvSpPr>
                  <p:spPr>
                    <a:xfrm>
                      <a:off x="1874301" y="2554650"/>
                      <a:ext cx="170180" cy="16764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806D8454-9417-DD62-9917-558DCF01D68D}"/>
                        </a:ext>
                      </a:extLst>
                    </p:cNvPr>
                    <p:cNvCxnSpPr>
                      <a:cxnSpLocks/>
                    </p:cNvCxnSpPr>
                    <p:nvPr/>
                  </p:nvCxnSpPr>
                  <p:spPr>
                    <a:xfrm>
                      <a:off x="1221630" y="2111088"/>
                      <a:ext cx="0" cy="378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209EF11-9DD9-95DF-12D9-E9308681097F}"/>
                        </a:ext>
                      </a:extLst>
                    </p:cNvPr>
                    <p:cNvCxnSpPr>
                      <a:cxnSpLocks/>
                    </p:cNvCxnSpPr>
                    <p:nvPr/>
                  </p:nvCxnSpPr>
                  <p:spPr>
                    <a:xfrm>
                      <a:off x="1959391" y="2124412"/>
                      <a:ext cx="0" cy="378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6AC3C2A-5C00-6124-2DB7-96DACD2A5D1D}"/>
                        </a:ext>
                      </a:extLst>
                    </p:cNvPr>
                    <p:cNvCxnSpPr>
                      <a:cxnSpLocks/>
                    </p:cNvCxnSpPr>
                    <p:nvPr/>
                  </p:nvCxnSpPr>
                  <p:spPr>
                    <a:xfrm>
                      <a:off x="2329736" y="2106158"/>
                      <a:ext cx="0" cy="3782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4E8D721E-68FE-CF7A-60FA-978003026E50}"/>
                        </a:ext>
                      </a:extLst>
                    </p:cNvPr>
                    <p:cNvSpPr>
                      <a:spLocks/>
                    </p:cNvSpPr>
                    <p:nvPr/>
                  </p:nvSpPr>
                  <p:spPr>
                    <a:xfrm>
                      <a:off x="2244646" y="2567617"/>
                      <a:ext cx="170180" cy="167640"/>
                    </a:xfrm>
                    <a:prstGeom prst="ellips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E8DB0EB5-EDF1-43E7-7054-393F53D83CD6}"/>
                        </a:ext>
                      </a:extLst>
                    </p:cNvPr>
                    <p:cNvSpPr/>
                    <p:nvPr/>
                  </p:nvSpPr>
                  <p:spPr>
                    <a:xfrm>
                      <a:off x="6257298" y="2774756"/>
                      <a:ext cx="2332382" cy="681853"/>
                    </a:xfrm>
                    <a:prstGeom prst="rect">
                      <a:avLst/>
                    </a:prstGeom>
                    <a:solidFill>
                      <a:schemeClr val="accent1">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C093C19-448D-386B-35F9-47FAC6416B82}"/>
                        </a:ext>
                      </a:extLst>
                    </p:cNvPr>
                    <p:cNvSpPr txBox="1"/>
                    <p:nvPr/>
                  </p:nvSpPr>
                  <p:spPr>
                    <a:xfrm>
                      <a:off x="853763" y="2939213"/>
                      <a:ext cx="2088279"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フッ素樹脂基板</a:t>
                      </a:r>
                    </a:p>
                  </p:txBody>
                </p:sp>
                <p:sp>
                  <p:nvSpPr>
                    <p:cNvPr id="23" name="テキスト ボックス 22">
                      <a:extLst>
                        <a:ext uri="{FF2B5EF4-FFF2-40B4-BE49-F238E27FC236}">
                          <a16:creationId xmlns:a16="http://schemas.microsoft.com/office/drawing/2014/main" id="{CDB93D24-94E3-A501-8319-A6FC44F416A4}"/>
                        </a:ext>
                      </a:extLst>
                    </p:cNvPr>
                    <p:cNvSpPr txBox="1"/>
                    <p:nvPr/>
                  </p:nvSpPr>
                  <p:spPr>
                    <a:xfrm>
                      <a:off x="6410728" y="2924903"/>
                      <a:ext cx="2088279"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フッ素樹脂基板</a:t>
                      </a:r>
                    </a:p>
                  </p:txBody>
                </p:sp>
                <p:grpSp>
                  <p:nvGrpSpPr>
                    <p:cNvPr id="24" name="グループ化 23">
                      <a:extLst>
                        <a:ext uri="{FF2B5EF4-FFF2-40B4-BE49-F238E27FC236}">
                          <a16:creationId xmlns:a16="http://schemas.microsoft.com/office/drawing/2014/main" id="{DADA7023-8171-D22F-7A7E-CB4E26CC965E}"/>
                        </a:ext>
                      </a:extLst>
                    </p:cNvPr>
                    <p:cNvGrpSpPr/>
                    <p:nvPr/>
                  </p:nvGrpSpPr>
                  <p:grpSpPr>
                    <a:xfrm>
                      <a:off x="645683" y="2247958"/>
                      <a:ext cx="5259688" cy="2328636"/>
                      <a:chOff x="645683" y="2247958"/>
                      <a:chExt cx="5259688" cy="2328636"/>
                    </a:xfrm>
                  </p:grpSpPr>
                  <p:grpSp>
                    <p:nvGrpSpPr>
                      <p:cNvPr id="39" name="グループ化 38">
                        <a:extLst>
                          <a:ext uri="{FF2B5EF4-FFF2-40B4-BE49-F238E27FC236}">
                            <a16:creationId xmlns:a16="http://schemas.microsoft.com/office/drawing/2014/main" id="{F291C649-7B42-8D41-8AAC-B9FF1D932E29}"/>
                          </a:ext>
                        </a:extLst>
                      </p:cNvPr>
                      <p:cNvGrpSpPr/>
                      <p:nvPr/>
                    </p:nvGrpSpPr>
                    <p:grpSpPr>
                      <a:xfrm>
                        <a:off x="645683" y="2247958"/>
                        <a:ext cx="5259688" cy="2328636"/>
                        <a:chOff x="720377" y="297640"/>
                        <a:chExt cx="5259688" cy="2328636"/>
                      </a:xfrm>
                    </p:grpSpPr>
                    <p:sp>
                      <p:nvSpPr>
                        <p:cNvPr id="56" name="テキスト ボックス 55">
                          <a:extLst>
                            <a:ext uri="{FF2B5EF4-FFF2-40B4-BE49-F238E27FC236}">
                              <a16:creationId xmlns:a16="http://schemas.microsoft.com/office/drawing/2014/main" id="{D6035D83-0CFB-B5F6-65A6-C05ED2BC8DDF}"/>
                            </a:ext>
                          </a:extLst>
                        </p:cNvPr>
                        <p:cNvSpPr txBox="1"/>
                        <p:nvPr/>
                      </p:nvSpPr>
                      <p:spPr>
                        <a:xfrm>
                          <a:off x="720377" y="1795279"/>
                          <a:ext cx="2340078" cy="830997"/>
                        </a:xfrm>
                        <a:prstGeom prst="rect">
                          <a:avLst/>
                        </a:prstGeom>
                        <a:noFill/>
                      </p:spPr>
                      <p:txBody>
                        <a:bodyPr wrap="square" rtlCol="0">
                          <a:spAutoFit/>
                        </a:bodyPr>
                        <a:lstStyle/>
                        <a:p>
                          <a:r>
                            <a:rPr kumimoji="1" lang="en-US" altLang="ja-JP" sz="2400" b="1" i="0" u="none" strike="noStrike" kern="1200" cap="none" spc="0" normalizeH="0" baseline="0" noProof="0" dirty="0">
                              <a:ln>
                                <a:noFill/>
                              </a:ln>
                              <a:solidFill>
                                <a:srgbClr val="4472C4"/>
                              </a:solidFill>
                              <a:effectLst/>
                              <a:uLnTx/>
                              <a:uFillTx/>
                              <a:latin typeface="UD デジタル 教科書体 N-B" panose="02020700000000000000" pitchFamily="17" charset="-128"/>
                              <a:ea typeface="UD デジタル 教科書体 N-B" panose="02020700000000000000" pitchFamily="17" charset="-128"/>
                              <a:cs typeface="+mn-cs"/>
                            </a:rPr>
                            <a:t>×</a:t>
                          </a:r>
                          <a:r>
                            <a:rPr kumimoji="1" lang="ja-JP" altLang="en-US" sz="2400" b="1" dirty="0">
                              <a:latin typeface="メイリオ" panose="020B0604030504040204" pitchFamily="50" charset="-128"/>
                              <a:ea typeface="メイリオ" panose="020B0604030504040204" pitchFamily="50" charset="-128"/>
                            </a:rPr>
                            <a:t>界面粗さ：大</a:t>
                          </a:r>
                          <a:endParaRPr kumimoji="1" lang="en-US" altLang="ja-JP" sz="2400" b="1" dirty="0">
                            <a:latin typeface="メイリオ" panose="020B0604030504040204" pitchFamily="50" charset="-128"/>
                            <a:ea typeface="メイリオ" panose="020B0604030504040204" pitchFamily="50" charset="-128"/>
                          </a:endParaRPr>
                        </a:p>
                        <a:p>
                          <a:r>
                            <a:rPr kumimoji="1" lang="ja-JP" altLang="en-US" sz="2400" b="1" i="0" u="none" strike="noStrike" kern="1200" cap="none" spc="0" normalizeH="0" baseline="0" noProof="0" dirty="0">
                              <a:ln>
                                <a:noFill/>
                              </a:ln>
                              <a:solidFill>
                                <a:srgbClr val="FF0000"/>
                              </a:solidFill>
                              <a:effectLst/>
                              <a:uLnTx/>
                              <a:uFillTx/>
                              <a:latin typeface="UD デジタル 教科書体 N-B" panose="02020700000000000000" pitchFamily="17" charset="-128"/>
                              <a:ea typeface="UD デジタル 教科書体 N-B" panose="02020700000000000000" pitchFamily="17" charset="-128"/>
                            </a:rPr>
                            <a:t>○</a:t>
                          </a:r>
                          <a:r>
                            <a:rPr lang="ja-JP" altLang="en-US" sz="2400" b="1" dirty="0">
                              <a:latin typeface="メイリオ" panose="020B0604030504040204" pitchFamily="50" charset="-128"/>
                              <a:ea typeface="メイリオ" panose="020B0604030504040204" pitchFamily="50" charset="-128"/>
                            </a:rPr>
                            <a:t>中間層：無</a:t>
                          </a:r>
                          <a:endParaRPr lang="en-US" altLang="ja-JP" sz="2400" b="1" dirty="0">
                            <a:latin typeface="メイリオ" panose="020B0604030504040204" pitchFamily="50" charset="-128"/>
                            <a:ea typeface="メイリオ" panose="020B0604030504040204" pitchFamily="50" charset="-128"/>
                          </a:endParaRPr>
                        </a:p>
                      </p:txBody>
                    </p:sp>
                    <p:sp>
                      <p:nvSpPr>
                        <p:cNvPr id="41" name="フリーフォーム: 図形 40">
                          <a:extLst>
                            <a:ext uri="{FF2B5EF4-FFF2-40B4-BE49-F238E27FC236}">
                              <a16:creationId xmlns:a16="http://schemas.microsoft.com/office/drawing/2014/main" id="{8C5E7677-D1EB-578F-6FD2-9D98151EDC44}"/>
                            </a:ext>
                          </a:extLst>
                        </p:cNvPr>
                        <p:cNvSpPr/>
                        <p:nvPr/>
                      </p:nvSpPr>
                      <p:spPr>
                        <a:xfrm>
                          <a:off x="3639296" y="628742"/>
                          <a:ext cx="2340769" cy="899876"/>
                        </a:xfrm>
                        <a:custGeom>
                          <a:avLst/>
                          <a:gdLst>
                            <a:gd name="connsiteX0" fmla="*/ 0 w 2340769"/>
                            <a:gd name="connsiteY0" fmla="*/ 102394 h 773906"/>
                            <a:gd name="connsiteX1" fmla="*/ 7144 w 2340769"/>
                            <a:gd name="connsiteY1" fmla="*/ 773906 h 773906"/>
                            <a:gd name="connsiteX2" fmla="*/ 2340769 w 2340769"/>
                            <a:gd name="connsiteY2" fmla="*/ 771525 h 773906"/>
                            <a:gd name="connsiteX3" fmla="*/ 2336007 w 2340769"/>
                            <a:gd name="connsiteY3" fmla="*/ 92869 h 773906"/>
                            <a:gd name="connsiteX4" fmla="*/ 2226469 w 2340769"/>
                            <a:gd name="connsiteY4" fmla="*/ 130969 h 773906"/>
                            <a:gd name="connsiteX5" fmla="*/ 2007394 w 2340769"/>
                            <a:gd name="connsiteY5" fmla="*/ 0 h 773906"/>
                            <a:gd name="connsiteX6" fmla="*/ 1714500 w 2340769"/>
                            <a:gd name="connsiteY6" fmla="*/ 166687 h 773906"/>
                            <a:gd name="connsiteX7" fmla="*/ 1447800 w 2340769"/>
                            <a:gd name="connsiteY7" fmla="*/ 23812 h 773906"/>
                            <a:gd name="connsiteX8" fmla="*/ 1243013 w 2340769"/>
                            <a:gd name="connsiteY8" fmla="*/ 245269 h 773906"/>
                            <a:gd name="connsiteX9" fmla="*/ 1143000 w 2340769"/>
                            <a:gd name="connsiteY9" fmla="*/ 119062 h 773906"/>
                            <a:gd name="connsiteX10" fmla="*/ 1047750 w 2340769"/>
                            <a:gd name="connsiteY10" fmla="*/ 147637 h 773906"/>
                            <a:gd name="connsiteX11" fmla="*/ 790575 w 2340769"/>
                            <a:gd name="connsiteY11" fmla="*/ 90487 h 773906"/>
                            <a:gd name="connsiteX12" fmla="*/ 490538 w 2340769"/>
                            <a:gd name="connsiteY12" fmla="*/ 166687 h 773906"/>
                            <a:gd name="connsiteX13" fmla="*/ 354807 w 2340769"/>
                            <a:gd name="connsiteY13" fmla="*/ 66675 h 773906"/>
                            <a:gd name="connsiteX14" fmla="*/ 228600 w 2340769"/>
                            <a:gd name="connsiteY14" fmla="*/ 157162 h 773906"/>
                            <a:gd name="connsiteX15" fmla="*/ 0 w 2340769"/>
                            <a:gd name="connsiteY15" fmla="*/ 102394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769" h="773906">
                              <a:moveTo>
                                <a:pt x="0" y="102394"/>
                              </a:moveTo>
                              <a:cubicBezTo>
                                <a:pt x="2381" y="326231"/>
                                <a:pt x="4763" y="550069"/>
                                <a:pt x="7144" y="773906"/>
                              </a:cubicBezTo>
                              <a:lnTo>
                                <a:pt x="2340769" y="771525"/>
                              </a:lnTo>
                              <a:cubicBezTo>
                                <a:pt x="2339182" y="545306"/>
                                <a:pt x="2337594" y="319088"/>
                                <a:pt x="2336007" y="92869"/>
                              </a:cubicBezTo>
                              <a:lnTo>
                                <a:pt x="2226469" y="130969"/>
                              </a:lnTo>
                              <a:lnTo>
                                <a:pt x="2007394" y="0"/>
                              </a:lnTo>
                              <a:lnTo>
                                <a:pt x="1714500" y="166687"/>
                              </a:lnTo>
                              <a:lnTo>
                                <a:pt x="1447800" y="23812"/>
                              </a:lnTo>
                              <a:lnTo>
                                <a:pt x="1243013" y="245269"/>
                              </a:lnTo>
                              <a:lnTo>
                                <a:pt x="1143000" y="119062"/>
                              </a:lnTo>
                              <a:lnTo>
                                <a:pt x="1047750" y="147637"/>
                              </a:lnTo>
                              <a:lnTo>
                                <a:pt x="790575" y="90487"/>
                              </a:lnTo>
                              <a:lnTo>
                                <a:pt x="490538" y="166687"/>
                              </a:lnTo>
                              <a:lnTo>
                                <a:pt x="354807" y="66675"/>
                              </a:lnTo>
                              <a:lnTo>
                                <a:pt x="228600" y="157162"/>
                              </a:lnTo>
                              <a:lnTo>
                                <a:pt x="0" y="102394"/>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2" name="フリーフォーム: 図形 41">
                          <a:extLst>
                            <a:ext uri="{FF2B5EF4-FFF2-40B4-BE49-F238E27FC236}">
                              <a16:creationId xmlns:a16="http://schemas.microsoft.com/office/drawing/2014/main" id="{B8CB4B30-F9F6-493A-F96E-57FD6A3F19D2}"/>
                            </a:ext>
                          </a:extLst>
                        </p:cNvPr>
                        <p:cNvSpPr/>
                        <p:nvPr/>
                      </p:nvSpPr>
                      <p:spPr>
                        <a:xfrm>
                          <a:off x="3630909" y="299652"/>
                          <a:ext cx="2336545" cy="597877"/>
                        </a:xfrm>
                        <a:custGeom>
                          <a:avLst/>
                          <a:gdLst>
                            <a:gd name="connsiteX0" fmla="*/ 11723 w 2340707"/>
                            <a:gd name="connsiteY0" fmla="*/ 457200 h 597877"/>
                            <a:gd name="connsiteX1" fmla="*/ 242276 w 2340707"/>
                            <a:gd name="connsiteY1" fmla="*/ 511908 h 597877"/>
                            <a:gd name="connsiteX2" fmla="*/ 359507 w 2340707"/>
                            <a:gd name="connsiteY2" fmla="*/ 425939 h 597877"/>
                            <a:gd name="connsiteX3" fmla="*/ 496276 w 2340707"/>
                            <a:gd name="connsiteY3" fmla="*/ 523631 h 597877"/>
                            <a:gd name="connsiteX4" fmla="*/ 789353 w 2340707"/>
                            <a:gd name="connsiteY4" fmla="*/ 449385 h 597877"/>
                            <a:gd name="connsiteX5" fmla="*/ 1055076 w 2340707"/>
                            <a:gd name="connsiteY5" fmla="*/ 511908 h 597877"/>
                            <a:gd name="connsiteX6" fmla="*/ 1141046 w 2340707"/>
                            <a:gd name="connsiteY6" fmla="*/ 476739 h 597877"/>
                            <a:gd name="connsiteX7" fmla="*/ 1246553 w 2340707"/>
                            <a:gd name="connsiteY7" fmla="*/ 597877 h 597877"/>
                            <a:gd name="connsiteX8" fmla="*/ 1445846 w 2340707"/>
                            <a:gd name="connsiteY8" fmla="*/ 379047 h 597877"/>
                            <a:gd name="connsiteX9" fmla="*/ 1719384 w 2340707"/>
                            <a:gd name="connsiteY9" fmla="*/ 519724 h 597877"/>
                            <a:gd name="connsiteX10" fmla="*/ 2008553 w 2340707"/>
                            <a:gd name="connsiteY10" fmla="*/ 363416 h 597877"/>
                            <a:gd name="connsiteX11" fmla="*/ 2227384 w 2340707"/>
                            <a:gd name="connsiteY11" fmla="*/ 484554 h 597877"/>
                            <a:gd name="connsiteX12" fmla="*/ 2340707 w 2340707"/>
                            <a:gd name="connsiteY12" fmla="*/ 441570 h 597877"/>
                            <a:gd name="connsiteX13" fmla="*/ 2336800 w 2340707"/>
                            <a:gd name="connsiteY13" fmla="*/ 7816 h 597877"/>
                            <a:gd name="connsiteX14" fmla="*/ 0 w 2340707"/>
                            <a:gd name="connsiteY14" fmla="*/ 0 h 597877"/>
                            <a:gd name="connsiteX15" fmla="*/ 11723 w 2340707"/>
                            <a:gd name="connsiteY15" fmla="*/ 457200 h 59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707" h="597877">
                              <a:moveTo>
                                <a:pt x="11723" y="457200"/>
                              </a:moveTo>
                              <a:lnTo>
                                <a:pt x="242276" y="511908"/>
                              </a:lnTo>
                              <a:lnTo>
                                <a:pt x="359507" y="425939"/>
                              </a:lnTo>
                              <a:lnTo>
                                <a:pt x="496276" y="523631"/>
                              </a:lnTo>
                              <a:lnTo>
                                <a:pt x="789353" y="449385"/>
                              </a:lnTo>
                              <a:lnTo>
                                <a:pt x="1055076" y="511908"/>
                              </a:lnTo>
                              <a:lnTo>
                                <a:pt x="1141046" y="476739"/>
                              </a:lnTo>
                              <a:lnTo>
                                <a:pt x="1246553" y="597877"/>
                              </a:lnTo>
                              <a:lnTo>
                                <a:pt x="1445846" y="379047"/>
                              </a:lnTo>
                              <a:lnTo>
                                <a:pt x="1719384" y="519724"/>
                              </a:lnTo>
                              <a:lnTo>
                                <a:pt x="2008553" y="363416"/>
                              </a:lnTo>
                              <a:lnTo>
                                <a:pt x="2227384" y="484554"/>
                              </a:lnTo>
                              <a:lnTo>
                                <a:pt x="2340707" y="441570"/>
                              </a:lnTo>
                              <a:cubicBezTo>
                                <a:pt x="2339405" y="296985"/>
                                <a:pt x="2338102" y="152401"/>
                                <a:pt x="2336800" y="7816"/>
                              </a:cubicBezTo>
                              <a:lnTo>
                                <a:pt x="0" y="0"/>
                              </a:lnTo>
                              <a:lnTo>
                                <a:pt x="11723" y="457200"/>
                              </a:lnTo>
                              <a:close/>
                            </a:path>
                          </a:pathLst>
                        </a:custGeom>
                        <a:solidFill>
                          <a:schemeClr val="accent2"/>
                        </a:solidFill>
                        <a:ln w="2857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dirty="0"/>
                        </a:p>
                      </p:txBody>
                    </p:sp>
                    <p:cxnSp>
                      <p:nvCxnSpPr>
                        <p:cNvPr id="43" name="直線矢印コネクタ 42">
                          <a:extLst>
                            <a:ext uri="{FF2B5EF4-FFF2-40B4-BE49-F238E27FC236}">
                              <a16:creationId xmlns:a16="http://schemas.microsoft.com/office/drawing/2014/main" id="{0E171D05-2120-9078-FB00-2BE5357668D7}"/>
                            </a:ext>
                          </a:extLst>
                        </p:cNvPr>
                        <p:cNvCxnSpPr>
                          <a:cxnSpLocks/>
                        </p:cNvCxnSpPr>
                        <p:nvPr/>
                      </p:nvCxnSpPr>
                      <p:spPr>
                        <a:xfrm>
                          <a:off x="3667915" y="608991"/>
                          <a:ext cx="272486" cy="6550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5DBC8FF-EABD-D2B5-60CF-B74986F791EB}"/>
                            </a:ext>
                          </a:extLst>
                        </p:cNvPr>
                        <p:cNvCxnSpPr>
                          <a:cxnSpLocks/>
                        </p:cNvCxnSpPr>
                        <p:nvPr/>
                      </p:nvCxnSpPr>
                      <p:spPr>
                        <a:xfrm flipV="1">
                          <a:off x="4060924" y="674492"/>
                          <a:ext cx="298686" cy="2882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1BC867DF-971B-13EF-D02B-A70741D7A161}"/>
                            </a:ext>
                          </a:extLst>
                        </p:cNvPr>
                        <p:cNvCxnSpPr>
                          <a:cxnSpLocks/>
                        </p:cNvCxnSpPr>
                        <p:nvPr/>
                      </p:nvCxnSpPr>
                      <p:spPr>
                        <a:xfrm>
                          <a:off x="4449129" y="641741"/>
                          <a:ext cx="282529" cy="7467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9E64FC0-DB81-E695-6791-7E92810B5B16}"/>
                            </a:ext>
                          </a:extLst>
                        </p:cNvPr>
                        <p:cNvCxnSpPr>
                          <a:cxnSpLocks/>
                        </p:cNvCxnSpPr>
                        <p:nvPr/>
                      </p:nvCxnSpPr>
                      <p:spPr>
                        <a:xfrm>
                          <a:off x="5100431" y="608991"/>
                          <a:ext cx="279910" cy="7008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350F2B7A-A7FD-BDC3-4C56-327BDD50D221}"/>
                            </a:ext>
                          </a:extLst>
                        </p:cNvPr>
                        <p:cNvCxnSpPr>
                          <a:cxnSpLocks/>
                        </p:cNvCxnSpPr>
                        <p:nvPr/>
                      </p:nvCxnSpPr>
                      <p:spPr>
                        <a:xfrm>
                          <a:off x="5712852" y="628741"/>
                          <a:ext cx="243856" cy="4575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DE5B144-012A-D710-B5F2-DFF3C1E3E98B}"/>
                            </a:ext>
                          </a:extLst>
                        </p:cNvPr>
                        <p:cNvCxnSpPr>
                          <a:cxnSpLocks/>
                        </p:cNvCxnSpPr>
                        <p:nvPr/>
                      </p:nvCxnSpPr>
                      <p:spPr>
                        <a:xfrm flipV="1">
                          <a:off x="4836251" y="559845"/>
                          <a:ext cx="195849" cy="15656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EE442E5E-CFA7-325F-6917-57BEB3F32D02}"/>
                            </a:ext>
                          </a:extLst>
                        </p:cNvPr>
                        <p:cNvCxnSpPr>
                          <a:cxnSpLocks/>
                        </p:cNvCxnSpPr>
                        <p:nvPr/>
                      </p:nvCxnSpPr>
                      <p:spPr>
                        <a:xfrm flipV="1">
                          <a:off x="5397253" y="588030"/>
                          <a:ext cx="298686" cy="5371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2837DC8C-FC67-20EA-E435-C64405BCE8B6}"/>
                            </a:ext>
                          </a:extLst>
                        </p:cNvPr>
                        <p:cNvSpPr txBox="1"/>
                        <p:nvPr/>
                      </p:nvSpPr>
                      <p:spPr>
                        <a:xfrm>
                          <a:off x="4340731" y="297640"/>
                          <a:ext cx="1186886" cy="307777"/>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Cu</a:t>
                          </a:r>
                          <a:r>
                            <a:rPr kumimoji="1" lang="ja-JP" altLang="en-US" b="1" dirty="0">
                              <a:latin typeface="メイリオ" panose="020B0604030504040204" pitchFamily="50" charset="-128"/>
                              <a:ea typeface="メイリオ" panose="020B0604030504040204" pitchFamily="50" charset="-128"/>
                            </a:rPr>
                            <a:t>配線</a:t>
                          </a:r>
                        </a:p>
                      </p:txBody>
                    </p:sp>
                    <p:sp>
                      <p:nvSpPr>
                        <p:cNvPr id="51" name="テキスト ボックス 50">
                          <a:extLst>
                            <a:ext uri="{FF2B5EF4-FFF2-40B4-BE49-F238E27FC236}">
                              <a16:creationId xmlns:a16="http://schemas.microsoft.com/office/drawing/2014/main" id="{9CF20A5E-5E7D-9D82-8D79-5BFB1B9B3BD7}"/>
                            </a:ext>
                          </a:extLst>
                        </p:cNvPr>
                        <p:cNvSpPr txBox="1"/>
                        <p:nvPr/>
                      </p:nvSpPr>
                      <p:spPr>
                        <a:xfrm>
                          <a:off x="3804158" y="985843"/>
                          <a:ext cx="2088279"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フッ素樹脂基板</a:t>
                          </a:r>
                        </a:p>
                      </p:txBody>
                    </p:sp>
                    <p:sp>
                      <p:nvSpPr>
                        <p:cNvPr id="52" name="フリーフォーム: 図形 51">
                          <a:extLst>
                            <a:ext uri="{FF2B5EF4-FFF2-40B4-BE49-F238E27FC236}">
                              <a16:creationId xmlns:a16="http://schemas.microsoft.com/office/drawing/2014/main" id="{6CBB465B-000A-BDAB-D725-7E4B0082310A}"/>
                            </a:ext>
                          </a:extLst>
                        </p:cNvPr>
                        <p:cNvSpPr/>
                        <p:nvPr/>
                      </p:nvSpPr>
                      <p:spPr>
                        <a:xfrm>
                          <a:off x="3487131" y="472748"/>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2C1D3371-2E45-9204-11E7-0724FD7D191F}"/>
                            </a:ext>
                          </a:extLst>
                        </p:cNvPr>
                        <p:cNvSpPr txBox="1"/>
                        <p:nvPr/>
                      </p:nvSpPr>
                      <p:spPr>
                        <a:xfrm>
                          <a:off x="3125570" y="444701"/>
                          <a:ext cx="719451" cy="307777"/>
                        </a:xfrm>
                        <a:prstGeom prst="rect">
                          <a:avLst/>
                        </a:prstGeom>
                        <a:noFill/>
                      </p:spPr>
                      <p:txBody>
                        <a:bodyPr wrap="square" rtlCol="0">
                          <a:spAutoFit/>
                        </a:bodyPr>
                        <a:lstStyle/>
                        <a:p>
                          <a:r>
                            <a:rPr kumimoji="1" lang="ja-JP" altLang="en-US" sz="1400" b="1" dirty="0">
                              <a:latin typeface="メイリオ" panose="020B0604030504040204" pitchFamily="50" charset="-128"/>
                              <a:ea typeface="メイリオ" panose="020B0604030504040204" pitchFamily="50" charset="-128"/>
                            </a:rPr>
                            <a:t>電流</a:t>
                          </a:r>
                        </a:p>
                      </p:txBody>
                    </p:sp>
                    <p:sp>
                      <p:nvSpPr>
                        <p:cNvPr id="54" name="正方形/長方形 53">
                          <a:extLst>
                            <a:ext uri="{FF2B5EF4-FFF2-40B4-BE49-F238E27FC236}">
                              <a16:creationId xmlns:a16="http://schemas.microsoft.com/office/drawing/2014/main" id="{7BBF1895-4064-B38E-51AB-FFAE2C9DBA63}"/>
                            </a:ext>
                          </a:extLst>
                        </p:cNvPr>
                        <p:cNvSpPr/>
                        <p:nvPr/>
                      </p:nvSpPr>
                      <p:spPr>
                        <a:xfrm>
                          <a:off x="3635072" y="297640"/>
                          <a:ext cx="2332382" cy="123908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55" name="フリーフォーム: 図形 54">
                          <a:extLst>
                            <a:ext uri="{FF2B5EF4-FFF2-40B4-BE49-F238E27FC236}">
                              <a16:creationId xmlns:a16="http://schemas.microsoft.com/office/drawing/2014/main" id="{F4E4EE95-D5C9-579E-A75D-9E6CB181DF3E}"/>
                            </a:ext>
                          </a:extLst>
                        </p:cNvPr>
                        <p:cNvSpPr/>
                        <p:nvPr/>
                      </p:nvSpPr>
                      <p:spPr>
                        <a:xfrm>
                          <a:off x="3651191" y="643872"/>
                          <a:ext cx="2310890" cy="251526"/>
                        </a:xfrm>
                        <a:custGeom>
                          <a:avLst/>
                          <a:gdLst>
                            <a:gd name="connsiteX0" fmla="*/ 0 w 2310890"/>
                            <a:gd name="connsiteY0" fmla="*/ 99562 h 251526"/>
                            <a:gd name="connsiteX1" fmla="*/ 220085 w 2310890"/>
                            <a:gd name="connsiteY1" fmla="*/ 159824 h 251526"/>
                            <a:gd name="connsiteX2" fmla="*/ 340607 w 2310890"/>
                            <a:gd name="connsiteY2" fmla="*/ 62882 h 251526"/>
                            <a:gd name="connsiteX3" fmla="*/ 474230 w 2310890"/>
                            <a:gd name="connsiteY3" fmla="*/ 170304 h 251526"/>
                            <a:gd name="connsiteX4" fmla="*/ 772917 w 2310890"/>
                            <a:gd name="connsiteY4" fmla="*/ 91702 h 251526"/>
                            <a:gd name="connsiteX5" fmla="*/ 1034922 w 2310890"/>
                            <a:gd name="connsiteY5" fmla="*/ 154584 h 251526"/>
                            <a:gd name="connsiteX6" fmla="*/ 1129244 w 2310890"/>
                            <a:gd name="connsiteY6" fmla="*/ 115283 h 251526"/>
                            <a:gd name="connsiteX7" fmla="*/ 1231427 w 2310890"/>
                            <a:gd name="connsiteY7" fmla="*/ 251526 h 251526"/>
                            <a:gd name="connsiteX8" fmla="*/ 1430551 w 2310890"/>
                            <a:gd name="connsiteY8" fmla="*/ 20961 h 251526"/>
                            <a:gd name="connsiteX9" fmla="*/ 1700417 w 2310890"/>
                            <a:gd name="connsiteY9" fmla="*/ 170304 h 251526"/>
                            <a:gd name="connsiteX10" fmla="*/ 1991243 w 2310890"/>
                            <a:gd name="connsiteY10" fmla="*/ 0 h 251526"/>
                            <a:gd name="connsiteX11" fmla="*/ 2211328 w 2310890"/>
                            <a:gd name="connsiteY11" fmla="*/ 141483 h 251526"/>
                            <a:gd name="connsiteX12" fmla="*/ 2310890 w 2310890"/>
                            <a:gd name="connsiteY12" fmla="*/ 107423 h 2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0890" h="251526">
                              <a:moveTo>
                                <a:pt x="0" y="99562"/>
                              </a:moveTo>
                              <a:lnTo>
                                <a:pt x="220085" y="159824"/>
                              </a:lnTo>
                              <a:lnTo>
                                <a:pt x="340607" y="62882"/>
                              </a:lnTo>
                              <a:lnTo>
                                <a:pt x="474230" y="170304"/>
                              </a:lnTo>
                              <a:lnTo>
                                <a:pt x="772917" y="91702"/>
                              </a:lnTo>
                              <a:lnTo>
                                <a:pt x="1034922" y="154584"/>
                              </a:lnTo>
                              <a:lnTo>
                                <a:pt x="1129244" y="115283"/>
                              </a:lnTo>
                              <a:lnTo>
                                <a:pt x="1231427" y="251526"/>
                              </a:lnTo>
                              <a:lnTo>
                                <a:pt x="1430551" y="20961"/>
                              </a:lnTo>
                              <a:lnTo>
                                <a:pt x="1700417" y="170304"/>
                              </a:lnTo>
                              <a:lnTo>
                                <a:pt x="1991243" y="0"/>
                              </a:lnTo>
                              <a:lnTo>
                                <a:pt x="2211328" y="141483"/>
                              </a:lnTo>
                              <a:lnTo>
                                <a:pt x="2310890" y="107423"/>
                              </a:ln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二等辺三角形 39">
                        <a:extLst>
                          <a:ext uri="{FF2B5EF4-FFF2-40B4-BE49-F238E27FC236}">
                            <a16:creationId xmlns:a16="http://schemas.microsoft.com/office/drawing/2014/main" id="{00CF6C60-5AF7-4367-3AD5-6F6498E9234D}"/>
                          </a:ext>
                        </a:extLst>
                      </p:cNvPr>
                      <p:cNvSpPr/>
                      <p:nvPr/>
                    </p:nvSpPr>
                    <p:spPr>
                      <a:xfrm>
                        <a:off x="3620685" y="3901507"/>
                        <a:ext cx="282533" cy="225960"/>
                      </a:xfrm>
                      <a:prstGeom prst="triangle">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A94C0B7E-E017-E02D-6831-4C76ED7BC9AF}"/>
                        </a:ext>
                      </a:extLst>
                    </p:cNvPr>
                    <p:cNvGrpSpPr/>
                    <p:nvPr/>
                  </p:nvGrpSpPr>
                  <p:grpSpPr>
                    <a:xfrm>
                      <a:off x="6245010" y="2221434"/>
                      <a:ext cx="5185787" cy="2355159"/>
                      <a:chOff x="3403995" y="2256147"/>
                      <a:chExt cx="5185787" cy="2355159"/>
                    </a:xfrm>
                  </p:grpSpPr>
                  <p:sp>
                    <p:nvSpPr>
                      <p:cNvPr id="31" name="正方形/長方形 30">
                        <a:extLst>
                          <a:ext uri="{FF2B5EF4-FFF2-40B4-BE49-F238E27FC236}">
                            <a16:creationId xmlns:a16="http://schemas.microsoft.com/office/drawing/2014/main" id="{61FB9B46-CFB7-99BE-ECFD-38A56F0508CA}"/>
                          </a:ext>
                        </a:extLst>
                      </p:cNvPr>
                      <p:cNvSpPr/>
                      <p:nvPr/>
                    </p:nvSpPr>
                    <p:spPr>
                      <a:xfrm>
                        <a:off x="6257400" y="2257126"/>
                        <a:ext cx="2332382" cy="123908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95F1211-ADF5-8FC1-ACD9-AA98FA84E6D8}"/>
                          </a:ext>
                        </a:extLst>
                      </p:cNvPr>
                      <p:cNvSpPr txBox="1"/>
                      <p:nvPr/>
                    </p:nvSpPr>
                    <p:spPr>
                      <a:xfrm>
                        <a:off x="5739432" y="2509469"/>
                        <a:ext cx="719451" cy="307777"/>
                      </a:xfrm>
                      <a:prstGeom prst="rect">
                        <a:avLst/>
                      </a:prstGeom>
                      <a:noFill/>
                    </p:spPr>
                    <p:txBody>
                      <a:bodyPr wrap="square" rtlCol="0">
                        <a:spAutoFit/>
                      </a:bodyPr>
                      <a:lstStyle/>
                      <a:p>
                        <a:r>
                          <a:rPr kumimoji="1" lang="ja-JP" altLang="en-US" sz="1400" b="1" dirty="0">
                            <a:latin typeface="メイリオ" panose="020B0604030504040204" pitchFamily="50" charset="-128"/>
                            <a:ea typeface="メイリオ" panose="020B0604030504040204" pitchFamily="50" charset="-128"/>
                          </a:rPr>
                          <a:t>電流</a:t>
                        </a:r>
                      </a:p>
                    </p:txBody>
                  </p:sp>
                  <p:sp>
                    <p:nvSpPr>
                      <p:cNvPr id="33" name="正方形/長方形 32">
                        <a:extLst>
                          <a:ext uri="{FF2B5EF4-FFF2-40B4-BE49-F238E27FC236}">
                            <a16:creationId xmlns:a16="http://schemas.microsoft.com/office/drawing/2014/main" id="{4C6AA541-B16F-BA46-6A48-00C139393F81}"/>
                          </a:ext>
                        </a:extLst>
                      </p:cNvPr>
                      <p:cNvSpPr/>
                      <p:nvPr/>
                    </p:nvSpPr>
                    <p:spPr>
                      <a:xfrm>
                        <a:off x="6257400" y="2256147"/>
                        <a:ext cx="2332382" cy="484989"/>
                      </a:xfrm>
                      <a:prstGeom prst="rect">
                        <a:avLst/>
                      </a:prstGeom>
                      <a:solidFill>
                        <a:schemeClr val="accent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ABE11048-F96E-78C3-3FD5-8E1D1D86FFE3}"/>
                          </a:ext>
                        </a:extLst>
                      </p:cNvPr>
                      <p:cNvSpPr/>
                      <p:nvPr/>
                    </p:nvSpPr>
                    <p:spPr>
                      <a:xfrm>
                        <a:off x="6257400" y="2813374"/>
                        <a:ext cx="2332382" cy="681853"/>
                      </a:xfrm>
                      <a:prstGeom prst="rect">
                        <a:avLst/>
                      </a:prstGeom>
                      <a:solidFill>
                        <a:schemeClr val="accent1">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5" name="直線矢印コネクタ 34">
                        <a:extLst>
                          <a:ext uri="{FF2B5EF4-FFF2-40B4-BE49-F238E27FC236}">
                            <a16:creationId xmlns:a16="http://schemas.microsoft.com/office/drawing/2014/main" id="{F518310E-939B-DA7C-2EF7-B355EFADF7B1}"/>
                          </a:ext>
                        </a:extLst>
                      </p:cNvPr>
                      <p:cNvCxnSpPr>
                        <a:cxnSpLocks/>
                      </p:cNvCxnSpPr>
                      <p:nvPr/>
                    </p:nvCxnSpPr>
                    <p:spPr>
                      <a:xfrm flipV="1">
                        <a:off x="6296249" y="2647409"/>
                        <a:ext cx="2254048" cy="55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33468136-FF2D-CB37-33FF-5C550B02F216}"/>
                          </a:ext>
                        </a:extLst>
                      </p:cNvPr>
                      <p:cNvSpPr txBox="1"/>
                      <p:nvPr/>
                    </p:nvSpPr>
                    <p:spPr>
                      <a:xfrm>
                        <a:off x="6966762" y="2301364"/>
                        <a:ext cx="1186886" cy="307777"/>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Cu</a:t>
                        </a:r>
                        <a:r>
                          <a:rPr kumimoji="1" lang="ja-JP" altLang="en-US" b="1" dirty="0">
                            <a:latin typeface="メイリオ" panose="020B0604030504040204" pitchFamily="50" charset="-128"/>
                            <a:ea typeface="メイリオ" panose="020B0604030504040204" pitchFamily="50" charset="-128"/>
                          </a:rPr>
                          <a:t>配線</a:t>
                        </a:r>
                      </a:p>
                    </p:txBody>
                  </p:sp>
                  <p:sp>
                    <p:nvSpPr>
                      <p:cNvPr id="37" name="テキスト ボックス 36">
                        <a:extLst>
                          <a:ext uri="{FF2B5EF4-FFF2-40B4-BE49-F238E27FC236}">
                            <a16:creationId xmlns:a16="http://schemas.microsoft.com/office/drawing/2014/main" id="{4A79582D-79FF-D1E1-F991-B082B00D4123}"/>
                          </a:ext>
                        </a:extLst>
                      </p:cNvPr>
                      <p:cNvSpPr txBox="1"/>
                      <p:nvPr/>
                    </p:nvSpPr>
                    <p:spPr>
                      <a:xfrm>
                        <a:off x="6456710" y="2939566"/>
                        <a:ext cx="2100242"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フッ素樹脂基板</a:t>
                        </a:r>
                      </a:p>
                    </p:txBody>
                  </p:sp>
                  <p:sp>
                    <p:nvSpPr>
                      <p:cNvPr id="38" name="テキスト ボックス 37">
                        <a:extLst>
                          <a:ext uri="{FF2B5EF4-FFF2-40B4-BE49-F238E27FC236}">
                            <a16:creationId xmlns:a16="http://schemas.microsoft.com/office/drawing/2014/main" id="{1A0F76AD-3DF5-FFBC-332D-CC4ADC686869}"/>
                          </a:ext>
                        </a:extLst>
                      </p:cNvPr>
                      <p:cNvSpPr txBox="1"/>
                      <p:nvPr/>
                    </p:nvSpPr>
                    <p:spPr>
                      <a:xfrm>
                        <a:off x="3403995" y="3780309"/>
                        <a:ext cx="2530513" cy="830997"/>
                      </a:xfrm>
                      <a:prstGeom prst="rect">
                        <a:avLst/>
                      </a:prstGeom>
                      <a:noFill/>
                    </p:spPr>
                    <p:txBody>
                      <a:bodyPr wrap="square" rtlCol="0">
                        <a:spAutoFit/>
                      </a:bodyPr>
                      <a:lstStyle/>
                      <a:p>
                        <a:r>
                          <a:rPr kumimoji="1" lang="ja-JP" altLang="en-US" sz="2400" b="1" i="0" u="none" strike="noStrike" kern="1200" cap="none" spc="0" normalizeH="0" baseline="0" noProof="0" dirty="0">
                            <a:ln>
                              <a:noFill/>
                            </a:ln>
                            <a:solidFill>
                              <a:srgbClr val="FF0000"/>
                            </a:solidFill>
                            <a:effectLst/>
                            <a:uLnTx/>
                            <a:uFillTx/>
                            <a:latin typeface="UD デジタル 教科書体 N-B" panose="02020700000000000000" pitchFamily="17" charset="-128"/>
                            <a:ea typeface="UD デジタル 教科書体 N-B" panose="02020700000000000000" pitchFamily="17" charset="-128"/>
                            <a:cs typeface="+mn-cs"/>
                          </a:rPr>
                          <a:t>○</a:t>
                        </a:r>
                        <a:r>
                          <a:rPr kumimoji="1" lang="ja-JP" altLang="en-US" sz="2400" b="1" dirty="0">
                            <a:latin typeface="メイリオ" panose="020B0604030504040204" pitchFamily="50" charset="-128"/>
                            <a:ea typeface="メイリオ" panose="020B0604030504040204" pitchFamily="50" charset="-128"/>
                          </a:rPr>
                          <a:t>界面粗さ：小</a:t>
                        </a:r>
                        <a:endParaRPr kumimoji="1" lang="en-US" altLang="ja-JP" sz="2400" b="1" dirty="0">
                          <a:latin typeface="メイリオ" panose="020B0604030504040204" pitchFamily="50" charset="-128"/>
                          <a:ea typeface="メイリオ" panose="020B0604030504040204" pitchFamily="50" charset="-128"/>
                        </a:endParaRPr>
                      </a:p>
                      <a:p>
                        <a:r>
                          <a:rPr kumimoji="1" lang="en-US" altLang="ja-JP" sz="2400" b="1" i="0" u="none" strike="noStrike" kern="1200" cap="none" spc="0" normalizeH="0" baseline="0" noProof="0" dirty="0">
                            <a:ln>
                              <a:noFill/>
                            </a:ln>
                            <a:solidFill>
                              <a:srgbClr val="4472C4"/>
                            </a:solidFill>
                            <a:effectLst/>
                            <a:uLnTx/>
                            <a:uFillTx/>
                            <a:latin typeface="UD デジタル 教科書体 N-B" panose="02020700000000000000" pitchFamily="17" charset="-128"/>
                            <a:ea typeface="UD デジタル 教科書体 N-B" panose="02020700000000000000" pitchFamily="17" charset="-128"/>
                          </a:rPr>
                          <a:t>×</a:t>
                        </a:r>
                        <a:r>
                          <a:rPr lang="ja-JP" altLang="en-US" sz="2400" b="1" dirty="0">
                            <a:latin typeface="メイリオ" panose="020B0604030504040204" pitchFamily="50" charset="-128"/>
                            <a:ea typeface="メイリオ" panose="020B0604030504040204" pitchFamily="50" charset="-128"/>
                          </a:rPr>
                          <a:t>中間層：有</a:t>
                        </a:r>
                        <a:endParaRPr lang="en-US" altLang="ja-JP" sz="2400" b="1" dirty="0">
                          <a:latin typeface="メイリオ" panose="020B0604030504040204" pitchFamily="50" charset="-128"/>
                          <a:ea typeface="メイリオ" panose="020B0604030504040204" pitchFamily="50" charset="-128"/>
                        </a:endParaRPr>
                      </a:p>
                    </p:txBody>
                  </p:sp>
                </p:grpSp>
                <p:pic>
                  <p:nvPicPr>
                    <p:cNvPr id="26" name="Picture 2" descr="接着剤のイラスト | かわいいフリー素材集 いらすとや">
                      <a:extLst>
                        <a:ext uri="{FF2B5EF4-FFF2-40B4-BE49-F238E27FC236}">
                          <a16:creationId xmlns:a16="http://schemas.microsoft.com/office/drawing/2014/main" id="{F8A4FE86-7E7E-4465-78A4-6C1C29B5A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73049">
                      <a:off x="7580131" y="1473030"/>
                      <a:ext cx="1079288" cy="661826"/>
                    </a:xfrm>
                    <a:prstGeom prst="rect">
                      <a:avLst/>
                    </a:prstGeom>
                    <a:noFill/>
                    <a:extLst>
                      <a:ext uri="{909E8E84-426E-40DD-AFC4-6F175D3DCCD1}">
                        <a14:hiddenFill xmlns:a14="http://schemas.microsoft.com/office/drawing/2010/main">
                          <a:solidFill>
                            <a:srgbClr val="FFFFFF"/>
                          </a:solidFill>
                        </a14:hiddenFill>
                      </a:ext>
                    </a:extLst>
                  </p:spPr>
                </p:pic>
                <p:sp>
                  <p:nvSpPr>
                    <p:cNvPr id="27" name="フリーフォーム: 図形 26">
                      <a:extLst>
                        <a:ext uri="{FF2B5EF4-FFF2-40B4-BE49-F238E27FC236}">
                          <a16:creationId xmlns:a16="http://schemas.microsoft.com/office/drawing/2014/main" id="{B9CA8C72-7DB8-5AF3-DF11-1FDF469F422B}"/>
                        </a:ext>
                      </a:extLst>
                    </p:cNvPr>
                    <p:cNvSpPr/>
                    <p:nvPr/>
                  </p:nvSpPr>
                  <p:spPr>
                    <a:xfrm>
                      <a:off x="6253316" y="2546555"/>
                      <a:ext cx="2359742" cy="226142"/>
                    </a:xfrm>
                    <a:custGeom>
                      <a:avLst/>
                      <a:gdLst>
                        <a:gd name="connsiteX0" fmla="*/ 0 w 2359742"/>
                        <a:gd name="connsiteY0" fmla="*/ 216310 h 226142"/>
                        <a:gd name="connsiteX1" fmla="*/ 383458 w 2359742"/>
                        <a:gd name="connsiteY1" fmla="*/ 127819 h 226142"/>
                        <a:gd name="connsiteX2" fmla="*/ 521110 w 2359742"/>
                        <a:gd name="connsiteY2" fmla="*/ 58993 h 226142"/>
                        <a:gd name="connsiteX3" fmla="*/ 629265 w 2359742"/>
                        <a:gd name="connsiteY3" fmla="*/ 0 h 226142"/>
                        <a:gd name="connsiteX4" fmla="*/ 717755 w 2359742"/>
                        <a:gd name="connsiteY4" fmla="*/ 0 h 226142"/>
                        <a:gd name="connsiteX5" fmla="*/ 717755 w 2359742"/>
                        <a:gd name="connsiteY5" fmla="*/ 0 h 226142"/>
                        <a:gd name="connsiteX6" fmla="*/ 875071 w 2359742"/>
                        <a:gd name="connsiteY6" fmla="*/ 19664 h 226142"/>
                        <a:gd name="connsiteX7" fmla="*/ 914400 w 2359742"/>
                        <a:gd name="connsiteY7" fmla="*/ 78658 h 226142"/>
                        <a:gd name="connsiteX8" fmla="*/ 943897 w 2359742"/>
                        <a:gd name="connsiteY8" fmla="*/ 108155 h 226142"/>
                        <a:gd name="connsiteX9" fmla="*/ 1002890 w 2359742"/>
                        <a:gd name="connsiteY9" fmla="*/ 137651 h 226142"/>
                        <a:gd name="connsiteX10" fmla="*/ 1032387 w 2359742"/>
                        <a:gd name="connsiteY10" fmla="*/ 147484 h 226142"/>
                        <a:gd name="connsiteX11" fmla="*/ 1120878 w 2359742"/>
                        <a:gd name="connsiteY11" fmla="*/ 127819 h 226142"/>
                        <a:gd name="connsiteX12" fmla="*/ 1307690 w 2359742"/>
                        <a:gd name="connsiteY12" fmla="*/ 117987 h 226142"/>
                        <a:gd name="connsiteX13" fmla="*/ 1356852 w 2359742"/>
                        <a:gd name="connsiteY13" fmla="*/ 98322 h 226142"/>
                        <a:gd name="connsiteX14" fmla="*/ 1465007 w 2359742"/>
                        <a:gd name="connsiteY14" fmla="*/ 98322 h 226142"/>
                        <a:gd name="connsiteX15" fmla="*/ 1514168 w 2359742"/>
                        <a:gd name="connsiteY15" fmla="*/ 88490 h 226142"/>
                        <a:gd name="connsiteX16" fmla="*/ 1602658 w 2359742"/>
                        <a:gd name="connsiteY16" fmla="*/ 88490 h 226142"/>
                        <a:gd name="connsiteX17" fmla="*/ 1602658 w 2359742"/>
                        <a:gd name="connsiteY17" fmla="*/ 88490 h 226142"/>
                        <a:gd name="connsiteX18" fmla="*/ 1809136 w 2359742"/>
                        <a:gd name="connsiteY18" fmla="*/ 127819 h 226142"/>
                        <a:gd name="connsiteX19" fmla="*/ 2025445 w 2359742"/>
                        <a:gd name="connsiteY19" fmla="*/ 147484 h 226142"/>
                        <a:gd name="connsiteX20" fmla="*/ 2153265 w 2359742"/>
                        <a:gd name="connsiteY20" fmla="*/ 147484 h 226142"/>
                        <a:gd name="connsiteX21" fmla="*/ 2359742 w 2359742"/>
                        <a:gd name="connsiteY21" fmla="*/ 226142 h 2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59742" h="226142">
                          <a:moveTo>
                            <a:pt x="0" y="216310"/>
                          </a:moveTo>
                          <a:lnTo>
                            <a:pt x="383458" y="127819"/>
                          </a:lnTo>
                          <a:lnTo>
                            <a:pt x="521110" y="58993"/>
                          </a:lnTo>
                          <a:lnTo>
                            <a:pt x="629265" y="0"/>
                          </a:lnTo>
                          <a:lnTo>
                            <a:pt x="717755" y="0"/>
                          </a:lnTo>
                          <a:lnTo>
                            <a:pt x="717755" y="0"/>
                          </a:lnTo>
                          <a:lnTo>
                            <a:pt x="875071" y="19664"/>
                          </a:lnTo>
                          <a:lnTo>
                            <a:pt x="914400" y="78658"/>
                          </a:lnTo>
                          <a:lnTo>
                            <a:pt x="943897" y="108155"/>
                          </a:lnTo>
                          <a:lnTo>
                            <a:pt x="1002890" y="137651"/>
                          </a:lnTo>
                          <a:lnTo>
                            <a:pt x="1032387" y="147484"/>
                          </a:lnTo>
                          <a:lnTo>
                            <a:pt x="1120878" y="127819"/>
                          </a:lnTo>
                          <a:lnTo>
                            <a:pt x="1307690" y="117987"/>
                          </a:lnTo>
                          <a:lnTo>
                            <a:pt x="1356852" y="98322"/>
                          </a:lnTo>
                          <a:lnTo>
                            <a:pt x="1465007" y="98322"/>
                          </a:lnTo>
                          <a:lnTo>
                            <a:pt x="1514168" y="88490"/>
                          </a:lnTo>
                          <a:lnTo>
                            <a:pt x="1602658" y="88490"/>
                          </a:lnTo>
                          <a:lnTo>
                            <a:pt x="1602658" y="88490"/>
                          </a:lnTo>
                          <a:lnTo>
                            <a:pt x="1809136" y="127819"/>
                          </a:lnTo>
                          <a:lnTo>
                            <a:pt x="2025445" y="147484"/>
                          </a:lnTo>
                          <a:lnTo>
                            <a:pt x="2153265" y="147484"/>
                          </a:lnTo>
                          <a:lnTo>
                            <a:pt x="2359742" y="226142"/>
                          </a:lnTo>
                        </a:path>
                      </a:pathLst>
                    </a:custGeom>
                    <a:solidFill>
                      <a:schemeClr val="bg2">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コンテンツ プレースホルダー 2">
                      <a:extLst>
                        <a:ext uri="{FF2B5EF4-FFF2-40B4-BE49-F238E27FC236}">
                          <a16:creationId xmlns:a16="http://schemas.microsoft.com/office/drawing/2014/main" id="{6DEE69BF-7E49-641C-2E1A-71C1F7939691}"/>
                        </a:ext>
                      </a:extLst>
                    </p:cNvPr>
                    <p:cNvSpPr txBox="1">
                      <a:spLocks/>
                    </p:cNvSpPr>
                    <p:nvPr/>
                  </p:nvSpPr>
                  <p:spPr>
                    <a:xfrm>
                      <a:off x="6949736" y="1489218"/>
                      <a:ext cx="2340077"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latin typeface="メイリオ" panose="020B0604030504040204" pitchFamily="50" charset="-128"/>
                          <a:ea typeface="メイリオ" panose="020B0604030504040204" pitchFamily="50" charset="-128"/>
                        </a:rPr>
                        <a:t>接着剤</a:t>
                      </a:r>
                    </a:p>
                  </p:txBody>
                </p:sp>
              </p:grpSp>
            </p:grpSp>
            <p:sp>
              <p:nvSpPr>
                <p:cNvPr id="60" name="テキスト ボックス 59">
                  <a:extLst>
                    <a:ext uri="{FF2B5EF4-FFF2-40B4-BE49-F238E27FC236}">
                      <a16:creationId xmlns:a16="http://schemas.microsoft.com/office/drawing/2014/main" id="{CDD83B38-147A-8BB1-E034-8F38B8635E8A}"/>
                    </a:ext>
                  </a:extLst>
                </p:cNvPr>
                <p:cNvSpPr txBox="1"/>
                <p:nvPr/>
              </p:nvSpPr>
              <p:spPr>
                <a:xfrm>
                  <a:off x="9309756" y="5576988"/>
                  <a:ext cx="2530513" cy="461665"/>
                </a:xfrm>
                <a:prstGeom prst="rect">
                  <a:avLst/>
                </a:prstGeom>
                <a:noFill/>
              </p:spPr>
              <p:txBody>
                <a:bodyPr wrap="square" rtlCol="0">
                  <a:spAutoFit/>
                </a:bodyPr>
                <a:lstStyle/>
                <a:p>
                  <a:r>
                    <a:rPr kumimoji="1" lang="ja-JP" altLang="en-US" sz="2400" b="1" dirty="0">
                      <a:latin typeface="メイリオ" panose="020B0604030504040204" pitchFamily="50" charset="-128"/>
                      <a:ea typeface="メイリオ" panose="020B0604030504040204" pitchFamily="50" charset="-128"/>
                    </a:rPr>
                    <a:t>伝送損失</a:t>
                  </a:r>
                  <a:r>
                    <a:rPr lang="en-US" altLang="ja-JP" sz="2400" b="1" dirty="0">
                      <a:latin typeface="メイリオ" panose="020B0604030504040204" pitchFamily="50" charset="-128"/>
                      <a:ea typeface="メイリオ" panose="020B0604030504040204" pitchFamily="50" charset="-128"/>
                    </a:rPr>
                    <a:t> : </a:t>
                  </a:r>
                  <a:r>
                    <a:rPr lang="ja-JP" altLang="en-US" sz="2400" b="1" dirty="0">
                      <a:latin typeface="メイリオ" panose="020B0604030504040204" pitchFamily="50" charset="-128"/>
                      <a:ea typeface="メイリオ" panose="020B0604030504040204" pitchFamily="50" charset="-128"/>
                    </a:rPr>
                    <a:t>高</a:t>
                  </a:r>
                  <a:endParaRPr kumimoji="1" lang="en-US" altLang="ja-JP" sz="2400" b="1" dirty="0">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id="{33C8C4FD-A775-31C2-6B44-DC66AF620C1A}"/>
                    </a:ext>
                  </a:extLst>
                </p:cNvPr>
                <p:cNvSpPr txBox="1"/>
                <p:nvPr/>
              </p:nvSpPr>
              <p:spPr>
                <a:xfrm>
                  <a:off x="3718553" y="5560022"/>
                  <a:ext cx="2530513" cy="461665"/>
                </a:xfrm>
                <a:prstGeom prst="rect">
                  <a:avLst/>
                </a:prstGeom>
                <a:noFill/>
              </p:spPr>
              <p:txBody>
                <a:bodyPr wrap="square" rtlCol="0">
                  <a:spAutoFit/>
                </a:bodyPr>
                <a:lstStyle/>
                <a:p>
                  <a:r>
                    <a:rPr kumimoji="1" lang="ja-JP" altLang="en-US" sz="2400" b="1" dirty="0">
                      <a:latin typeface="メイリオ" panose="020B0604030504040204" pitchFamily="50" charset="-128"/>
                      <a:ea typeface="メイリオ" panose="020B0604030504040204" pitchFamily="50" charset="-128"/>
                    </a:rPr>
                    <a:t>伝送損失</a:t>
                  </a:r>
                  <a:r>
                    <a:rPr lang="en-US" altLang="ja-JP" sz="2400" b="1" dirty="0">
                      <a:latin typeface="メイリオ" panose="020B0604030504040204" pitchFamily="50" charset="-128"/>
                      <a:ea typeface="メイリオ" panose="020B0604030504040204" pitchFamily="50" charset="-128"/>
                    </a:rPr>
                    <a:t> : </a:t>
                  </a:r>
                  <a:r>
                    <a:rPr lang="ja-JP" altLang="en-US" sz="2400" b="1" dirty="0">
                      <a:latin typeface="メイリオ" panose="020B0604030504040204" pitchFamily="50" charset="-128"/>
                      <a:ea typeface="メイリオ" panose="020B0604030504040204" pitchFamily="50" charset="-128"/>
                    </a:rPr>
                    <a:t>高</a:t>
                  </a:r>
                  <a:endParaRPr kumimoji="1" lang="en-US" altLang="ja-JP" sz="2400" b="1" dirty="0">
                    <a:latin typeface="メイリオ" panose="020B0604030504040204" pitchFamily="50" charset="-128"/>
                    <a:ea typeface="メイリオ" panose="020B0604030504040204" pitchFamily="50" charset="-128"/>
                  </a:endParaRPr>
                </a:p>
              </p:txBody>
            </p:sp>
          </p:grpSp>
          <p:sp>
            <p:nvSpPr>
              <p:cNvPr id="62" name="二等辺三角形 61">
                <a:extLst>
                  <a:ext uri="{FF2B5EF4-FFF2-40B4-BE49-F238E27FC236}">
                    <a16:creationId xmlns:a16="http://schemas.microsoft.com/office/drawing/2014/main" id="{38E3F04F-5253-B7DD-A5FA-53375E69A27F}"/>
                  </a:ext>
                </a:extLst>
              </p:cNvPr>
              <p:cNvSpPr/>
              <p:nvPr/>
            </p:nvSpPr>
            <p:spPr>
              <a:xfrm>
                <a:off x="9061583" y="4830695"/>
                <a:ext cx="282533" cy="225960"/>
              </a:xfrm>
              <a:prstGeom prst="triangle">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3" name="矢印: 右 62">
              <a:extLst>
                <a:ext uri="{FF2B5EF4-FFF2-40B4-BE49-F238E27FC236}">
                  <a16:creationId xmlns:a16="http://schemas.microsoft.com/office/drawing/2014/main" id="{658177ED-B811-A4E8-AF32-B39BC6C01420}"/>
                </a:ext>
              </a:extLst>
            </p:cNvPr>
            <p:cNvSpPr/>
            <p:nvPr/>
          </p:nvSpPr>
          <p:spPr bwMode="auto">
            <a:xfrm>
              <a:off x="8557915" y="3866503"/>
              <a:ext cx="210840" cy="39895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64" name="矢印: 右 63">
              <a:extLst>
                <a:ext uri="{FF2B5EF4-FFF2-40B4-BE49-F238E27FC236}">
                  <a16:creationId xmlns:a16="http://schemas.microsoft.com/office/drawing/2014/main" id="{D8721540-5BE3-4CFE-0EA9-1B7EF5BBEF25}"/>
                </a:ext>
              </a:extLst>
            </p:cNvPr>
            <p:cNvSpPr/>
            <p:nvPr/>
          </p:nvSpPr>
          <p:spPr bwMode="auto">
            <a:xfrm>
              <a:off x="2997663" y="3878270"/>
              <a:ext cx="210840" cy="39895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grpSp>
      <p:cxnSp>
        <p:nvCxnSpPr>
          <p:cNvPr id="66" name="直線コネクタ 65">
            <a:extLst>
              <a:ext uri="{FF2B5EF4-FFF2-40B4-BE49-F238E27FC236}">
                <a16:creationId xmlns:a16="http://schemas.microsoft.com/office/drawing/2014/main" id="{ED733D79-72AA-786B-CA1B-7F76AC13D320}"/>
              </a:ext>
            </a:extLst>
          </p:cNvPr>
          <p:cNvCxnSpPr>
            <a:cxnSpLocks/>
          </p:cNvCxnSpPr>
          <p:nvPr/>
        </p:nvCxnSpPr>
        <p:spPr>
          <a:xfrm>
            <a:off x="5943600" y="2319986"/>
            <a:ext cx="0" cy="29534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2" name="コンテンツ プレースホルダー 2">
            <a:extLst>
              <a:ext uri="{FF2B5EF4-FFF2-40B4-BE49-F238E27FC236}">
                <a16:creationId xmlns:a16="http://schemas.microsoft.com/office/drawing/2014/main" id="{234B6399-199E-EF60-4BBA-EB2A0455523F}"/>
              </a:ext>
            </a:extLst>
          </p:cNvPr>
          <p:cNvSpPr txBox="1">
            <a:spLocks/>
          </p:cNvSpPr>
          <p:nvPr/>
        </p:nvSpPr>
        <p:spPr>
          <a:xfrm>
            <a:off x="276310" y="5700663"/>
            <a:ext cx="11577048" cy="533401"/>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→本研究室では上記の問題を解決するために</a:t>
            </a:r>
            <a:r>
              <a:rPr lang="en-US" altLang="ja-JP" b="1" kern="0" dirty="0">
                <a:latin typeface="メイリオ" panose="020B0604030504040204" pitchFamily="50" charset="-128"/>
                <a:ea typeface="メイリオ" panose="020B0604030504040204" pitchFamily="50" charset="-128"/>
              </a:rPr>
              <a:t>GCIB(Gas Cluster Ion Beam)</a:t>
            </a:r>
            <a:r>
              <a:rPr lang="ja-JP" altLang="en-US" b="1" kern="0" dirty="0">
                <a:latin typeface="メイリオ" panose="020B0604030504040204" pitchFamily="50" charset="-128"/>
                <a:ea typeface="メイリオ" panose="020B0604030504040204" pitchFamily="50" charset="-128"/>
              </a:rPr>
              <a:t>を用いる</a:t>
            </a:r>
            <a:endParaRPr lang="en-US" altLang="ja-JP" b="1" kern="0" dirty="0">
              <a:latin typeface="メイリオ" panose="020B0604030504040204" pitchFamily="50" charset="-128"/>
              <a:ea typeface="メイリオ" panose="020B0604030504040204" pitchFamily="50" charset="-128"/>
            </a:endParaRP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B2B28D11-86AA-651D-013C-2415C7FF26F8}"/>
              </a:ext>
            </a:extLst>
          </p:cNvPr>
          <p:cNvSpPr txBox="1">
            <a:spLocks/>
          </p:cNvSpPr>
          <p:nvPr/>
        </p:nvSpPr>
        <p:spPr>
          <a:xfrm>
            <a:off x="5885712" y="6234064"/>
            <a:ext cx="6916807" cy="7960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kern="100" dirty="0">
                <a:effectLst/>
                <a:latin typeface="メイリオ" panose="020B0604030504040204" pitchFamily="50" charset="-128"/>
                <a:ea typeface="メイリオ" panose="020B0604030504040204" pitchFamily="50" charset="-128"/>
                <a:cs typeface="Times New Roman" panose="02020603050405020304" pitchFamily="18" charset="0"/>
              </a:rPr>
              <a:t>参考文献</a:t>
            </a:r>
            <a:endParaRPr lang="en-US" altLang="ja-JP" sz="1800" dirty="0">
              <a:latin typeface="メイリオ" panose="020B0604030504040204" pitchFamily="50" charset="-128"/>
              <a:ea typeface="メイリオ" panose="020B0604030504040204" pitchFamily="50" charset="-128"/>
            </a:endParaRPr>
          </a:p>
          <a:p>
            <a:pPr marL="0" indent="0">
              <a:buNone/>
            </a:pPr>
            <a:r>
              <a:rPr lang="en-US" altLang="ja-JP" sz="1800" dirty="0">
                <a:latin typeface="メイリオ" panose="020B0604030504040204" pitchFamily="50" charset="-128"/>
                <a:ea typeface="メイリオ" panose="020B0604030504040204" pitchFamily="50" charset="-128"/>
              </a:rPr>
              <a:t>https://seeds.tech-manage.co.jp/blogs/post/DD-04004</a:t>
            </a:r>
          </a:p>
        </p:txBody>
      </p:sp>
    </p:spTree>
    <p:extLst>
      <p:ext uri="{BB962C8B-B14F-4D97-AF65-F5344CB8AC3E}">
        <p14:creationId xmlns:p14="http://schemas.microsoft.com/office/powerpoint/2010/main" val="276998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51B16-133C-6C73-E629-DE2043D9CF63}"/>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FCB5AE6-894B-0C25-E07F-926947CF7619}"/>
              </a:ext>
            </a:extLst>
          </p:cNvPr>
          <p:cNvSpPr>
            <a:spLocks noGrp="1"/>
          </p:cNvSpPr>
          <p:nvPr>
            <p:ph type="title"/>
          </p:nvPr>
        </p:nvSpPr>
        <p:spPr/>
        <p:txBody>
          <a:bodyPr/>
          <a:lstStyle/>
          <a:p>
            <a:r>
              <a:rPr lang="en-US" altLang="ja-JP" dirty="0">
                <a:solidFill>
                  <a:schemeClr val="tx1"/>
                </a:solidFill>
                <a:latin typeface="メイリオ" panose="020B0604030504040204" pitchFamily="50" charset="-128"/>
                <a:ea typeface="メイリオ" panose="020B0604030504040204" pitchFamily="50" charset="-128"/>
              </a:rPr>
              <a:t>GCIB</a:t>
            </a:r>
            <a:r>
              <a:rPr lang="ja-JP" altLang="en-US" dirty="0">
                <a:solidFill>
                  <a:schemeClr val="tx1"/>
                </a:solidFill>
                <a:latin typeface="メイリオ" panose="020B0604030504040204" pitchFamily="50" charset="-128"/>
                <a:ea typeface="メイリオ" panose="020B0604030504040204" pitchFamily="50" charset="-128"/>
              </a:rPr>
              <a:t>の特性</a:t>
            </a:r>
          </a:p>
        </p:txBody>
      </p:sp>
      <p:pic>
        <p:nvPicPr>
          <p:cNvPr id="6" name="図 5">
            <a:extLst>
              <a:ext uri="{FF2B5EF4-FFF2-40B4-BE49-F238E27FC236}">
                <a16:creationId xmlns:a16="http://schemas.microsoft.com/office/drawing/2014/main" id="{F1D6A5DB-0F53-C62A-CCC3-55F7F567C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73" y="3413375"/>
            <a:ext cx="4887173" cy="3331820"/>
          </a:xfrm>
          <a:prstGeom prst="rect">
            <a:avLst/>
          </a:prstGeom>
        </p:spPr>
      </p:pic>
      <p:grpSp>
        <p:nvGrpSpPr>
          <p:cNvPr id="20" name="グループ化 19">
            <a:extLst>
              <a:ext uri="{FF2B5EF4-FFF2-40B4-BE49-F238E27FC236}">
                <a16:creationId xmlns:a16="http://schemas.microsoft.com/office/drawing/2014/main" id="{ED38909F-F799-4F92-0588-27DD4FF9C227}"/>
              </a:ext>
            </a:extLst>
          </p:cNvPr>
          <p:cNvGrpSpPr/>
          <p:nvPr/>
        </p:nvGrpSpPr>
        <p:grpSpPr>
          <a:xfrm>
            <a:off x="2142065" y="1752600"/>
            <a:ext cx="2294465" cy="800100"/>
            <a:chOff x="2590800" y="1876949"/>
            <a:chExt cx="2294465" cy="800100"/>
          </a:xfrm>
        </p:grpSpPr>
        <p:grpSp>
          <p:nvGrpSpPr>
            <p:cNvPr id="19" name="グループ化 18">
              <a:extLst>
                <a:ext uri="{FF2B5EF4-FFF2-40B4-BE49-F238E27FC236}">
                  <a16:creationId xmlns:a16="http://schemas.microsoft.com/office/drawing/2014/main" id="{70BD08B1-583A-F80E-20E6-19ABDB34A788}"/>
                </a:ext>
              </a:extLst>
            </p:cNvPr>
            <p:cNvGrpSpPr/>
            <p:nvPr/>
          </p:nvGrpSpPr>
          <p:grpSpPr>
            <a:xfrm>
              <a:off x="2743200" y="1876949"/>
              <a:ext cx="838197" cy="777072"/>
              <a:chOff x="3212126" y="1440264"/>
              <a:chExt cx="838197" cy="777072"/>
            </a:xfrm>
          </p:grpSpPr>
          <p:sp>
            <p:nvSpPr>
              <p:cNvPr id="7" name="楕円 6">
                <a:extLst>
                  <a:ext uri="{FF2B5EF4-FFF2-40B4-BE49-F238E27FC236}">
                    <a16:creationId xmlns:a16="http://schemas.microsoft.com/office/drawing/2014/main" id="{9D7E79E5-8257-B931-7F3F-DF7D4B032B56}"/>
                  </a:ext>
                </a:extLst>
              </p:cNvPr>
              <p:cNvSpPr/>
              <p:nvPr/>
            </p:nvSpPr>
            <p:spPr bwMode="auto">
              <a:xfrm>
                <a:off x="3628293" y="14553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8" name="楕円 7">
                <a:extLst>
                  <a:ext uri="{FF2B5EF4-FFF2-40B4-BE49-F238E27FC236}">
                    <a16:creationId xmlns:a16="http://schemas.microsoft.com/office/drawing/2014/main" id="{2E108668-9101-3E27-4EB3-E9E2F7FF8DBB}"/>
                  </a:ext>
                </a:extLst>
              </p:cNvPr>
              <p:cNvSpPr/>
              <p:nvPr/>
            </p:nvSpPr>
            <p:spPr bwMode="auto">
              <a:xfrm>
                <a:off x="3657600" y="1592664"/>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 name="楕円 8">
                <a:extLst>
                  <a:ext uri="{FF2B5EF4-FFF2-40B4-BE49-F238E27FC236}">
                    <a16:creationId xmlns:a16="http://schemas.microsoft.com/office/drawing/2014/main" id="{C6739759-E0C4-3616-2231-77C16BB2CC8C}"/>
                  </a:ext>
                </a:extLst>
              </p:cNvPr>
              <p:cNvSpPr/>
              <p:nvPr/>
            </p:nvSpPr>
            <p:spPr bwMode="auto">
              <a:xfrm>
                <a:off x="3484267" y="16077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0" name="楕円 9">
                <a:extLst>
                  <a:ext uri="{FF2B5EF4-FFF2-40B4-BE49-F238E27FC236}">
                    <a16:creationId xmlns:a16="http://schemas.microsoft.com/office/drawing/2014/main" id="{3F3EBE28-45A8-660B-F84D-8DD2C74276DB}"/>
                  </a:ext>
                </a:extLst>
              </p:cNvPr>
              <p:cNvSpPr/>
              <p:nvPr/>
            </p:nvSpPr>
            <p:spPr bwMode="auto">
              <a:xfrm>
                <a:off x="3745523" y="17601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1" name="楕円 10">
                <a:extLst>
                  <a:ext uri="{FF2B5EF4-FFF2-40B4-BE49-F238E27FC236}">
                    <a16:creationId xmlns:a16="http://schemas.microsoft.com/office/drawing/2014/main" id="{F20B94DB-5D34-E142-CB33-C95D691687C6}"/>
                  </a:ext>
                </a:extLst>
              </p:cNvPr>
              <p:cNvSpPr/>
              <p:nvPr/>
            </p:nvSpPr>
            <p:spPr bwMode="auto">
              <a:xfrm>
                <a:off x="3376247" y="1440264"/>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2" name="楕円 11">
                <a:extLst>
                  <a:ext uri="{FF2B5EF4-FFF2-40B4-BE49-F238E27FC236}">
                    <a16:creationId xmlns:a16="http://schemas.microsoft.com/office/drawing/2014/main" id="{558F5FFD-D66C-B2D9-2477-8735B1D0D6B3}"/>
                  </a:ext>
                </a:extLst>
              </p:cNvPr>
              <p:cNvSpPr/>
              <p:nvPr/>
            </p:nvSpPr>
            <p:spPr bwMode="auto">
              <a:xfrm>
                <a:off x="3493060" y="1805353"/>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4" name="楕円 13">
                <a:extLst>
                  <a:ext uri="{FF2B5EF4-FFF2-40B4-BE49-F238E27FC236}">
                    <a16:creationId xmlns:a16="http://schemas.microsoft.com/office/drawing/2014/main" id="{27053A07-2946-1DC7-8B62-0B0E651B3D10}"/>
                  </a:ext>
                </a:extLst>
              </p:cNvPr>
              <p:cNvSpPr/>
              <p:nvPr/>
            </p:nvSpPr>
            <p:spPr bwMode="auto">
              <a:xfrm>
                <a:off x="3212126" y="1617785"/>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5" name="楕円 14">
                <a:extLst>
                  <a:ext uri="{FF2B5EF4-FFF2-40B4-BE49-F238E27FC236}">
                    <a16:creationId xmlns:a16="http://schemas.microsoft.com/office/drawing/2014/main" id="{4A97C0D3-1925-1303-59A8-C6CA143A1586}"/>
                  </a:ext>
                </a:extLst>
              </p:cNvPr>
              <p:cNvSpPr/>
              <p:nvPr/>
            </p:nvSpPr>
            <p:spPr bwMode="auto">
              <a:xfrm>
                <a:off x="3610708" y="1745064"/>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6" name="楕円 15">
                <a:extLst>
                  <a:ext uri="{FF2B5EF4-FFF2-40B4-BE49-F238E27FC236}">
                    <a16:creationId xmlns:a16="http://schemas.microsoft.com/office/drawing/2014/main" id="{643F3842-3EB3-2C71-73E3-67FAC26559CC}"/>
                  </a:ext>
                </a:extLst>
              </p:cNvPr>
              <p:cNvSpPr/>
              <p:nvPr/>
            </p:nvSpPr>
            <p:spPr bwMode="auto">
              <a:xfrm>
                <a:off x="3273043" y="1820425"/>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7" name="楕円 16">
                <a:extLst>
                  <a:ext uri="{FF2B5EF4-FFF2-40B4-BE49-F238E27FC236}">
                    <a16:creationId xmlns:a16="http://schemas.microsoft.com/office/drawing/2014/main" id="{43C87A54-9DF8-139D-7141-AFC7264B8CA0}"/>
                  </a:ext>
                </a:extLst>
              </p:cNvPr>
              <p:cNvSpPr/>
              <p:nvPr/>
            </p:nvSpPr>
            <p:spPr bwMode="auto">
              <a:xfrm>
                <a:off x="3610499" y="19125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grpSp>
        <p:sp>
          <p:nvSpPr>
            <p:cNvPr id="18" name="コンテンツ プレースホルダー 2">
              <a:extLst>
                <a:ext uri="{FF2B5EF4-FFF2-40B4-BE49-F238E27FC236}">
                  <a16:creationId xmlns:a16="http://schemas.microsoft.com/office/drawing/2014/main" id="{343EC55E-40D5-6CF4-FEE5-178C31C17F53}"/>
                </a:ext>
              </a:extLst>
            </p:cNvPr>
            <p:cNvSpPr txBox="1">
              <a:spLocks/>
            </p:cNvSpPr>
            <p:nvPr/>
          </p:nvSpPr>
          <p:spPr>
            <a:xfrm>
              <a:off x="2590800" y="1991249"/>
              <a:ext cx="2294465" cy="685800"/>
            </a:xfrm>
            <a:prstGeom prst="rect">
              <a:avLst/>
            </a:prstGeom>
            <a:no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kern="0" dirty="0">
                  <a:latin typeface="メイリオ" panose="020B0604030504040204" pitchFamily="50" charset="-128"/>
                  <a:ea typeface="メイリオ" panose="020B0604030504040204" pitchFamily="50" charset="-128"/>
                </a:rPr>
                <a:t>GCIB</a:t>
              </a: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grpSp>
      <p:sp>
        <p:nvSpPr>
          <p:cNvPr id="21" name="矢印: 下 20">
            <a:extLst>
              <a:ext uri="{FF2B5EF4-FFF2-40B4-BE49-F238E27FC236}">
                <a16:creationId xmlns:a16="http://schemas.microsoft.com/office/drawing/2014/main" id="{27971E29-A98F-7413-B5AA-FEC4775E599C}"/>
              </a:ext>
            </a:extLst>
          </p:cNvPr>
          <p:cNvSpPr/>
          <p:nvPr/>
        </p:nvSpPr>
        <p:spPr bwMode="auto">
          <a:xfrm>
            <a:off x="2592976" y="2879136"/>
            <a:ext cx="269213" cy="83820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23" name="コンテンツ プレースホルダー 2">
            <a:extLst>
              <a:ext uri="{FF2B5EF4-FFF2-40B4-BE49-F238E27FC236}">
                <a16:creationId xmlns:a16="http://schemas.microsoft.com/office/drawing/2014/main" id="{1CC149D5-CA6F-5F42-544B-EDC37E852D6C}"/>
              </a:ext>
            </a:extLst>
          </p:cNvPr>
          <p:cNvSpPr>
            <a:spLocks noGrp="1"/>
          </p:cNvSpPr>
          <p:nvPr>
            <p:ph idx="1"/>
          </p:nvPr>
        </p:nvSpPr>
        <p:spPr>
          <a:xfrm>
            <a:off x="381000" y="1082963"/>
            <a:ext cx="10515600" cy="533401"/>
          </a:xfrm>
        </p:spPr>
        <p:txBody>
          <a:bodyPr/>
          <a:lstStyle/>
          <a:p>
            <a:pPr marL="0" indent="0">
              <a:buNone/>
            </a:pPr>
            <a:r>
              <a:rPr lang="en-US" altLang="ja-JP" dirty="0">
                <a:latin typeface="メイリオ" panose="020B0604030504040204" pitchFamily="50" charset="-128"/>
                <a:ea typeface="メイリオ" panose="020B0604030504040204" pitchFamily="50" charset="-128"/>
              </a:rPr>
              <a:t>GCIB : (Gas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Cluster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Ion</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Beam)</a:t>
            </a:r>
            <a:r>
              <a:rPr lang="ja-JP" altLang="en-US" dirty="0">
                <a:latin typeface="メイリオ" panose="020B0604030504040204" pitchFamily="50" charset="-128"/>
                <a:ea typeface="メイリオ" panose="020B0604030504040204" pitchFamily="50" charset="-128"/>
              </a:rPr>
              <a:t>→数千個の原子の塊</a:t>
            </a:r>
            <a:endParaRPr lang="en-US" altLang="ja-JP" dirty="0">
              <a:latin typeface="メイリオ" panose="020B0604030504040204" pitchFamily="50" charset="-128"/>
              <a:ea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endParaRPr>
          </a:p>
        </p:txBody>
      </p:sp>
      <p:sp>
        <p:nvSpPr>
          <p:cNvPr id="24" name="コンテンツ プレースホルダー 2">
            <a:extLst>
              <a:ext uri="{FF2B5EF4-FFF2-40B4-BE49-F238E27FC236}">
                <a16:creationId xmlns:a16="http://schemas.microsoft.com/office/drawing/2014/main" id="{7175B5A0-578A-CF3A-F2C6-4D22C2A77176}"/>
              </a:ext>
            </a:extLst>
          </p:cNvPr>
          <p:cNvSpPr txBox="1">
            <a:spLocks/>
          </p:cNvSpPr>
          <p:nvPr/>
        </p:nvSpPr>
        <p:spPr>
          <a:xfrm>
            <a:off x="5299993" y="1766835"/>
            <a:ext cx="6652936" cy="280516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sz="2800" b="1" kern="0" dirty="0">
                <a:highlight>
                  <a:srgbClr val="FF6600"/>
                </a:highlight>
                <a:latin typeface="メイリオ" panose="020B0604030504040204" pitchFamily="50" charset="-128"/>
                <a:ea typeface="メイリオ" panose="020B0604030504040204" pitchFamily="50" charset="-128"/>
              </a:rPr>
              <a:t>超低エネルギー</a:t>
            </a:r>
            <a:endParaRPr lang="en-US" altLang="ja-JP" sz="2800" b="1" kern="0" dirty="0">
              <a:highlight>
                <a:srgbClr val="FF6600"/>
              </a:highlight>
              <a:latin typeface="メイリオ" panose="020B0604030504040204" pitchFamily="50" charset="-128"/>
              <a:ea typeface="メイリオ" panose="020B0604030504040204" pitchFamily="50" charset="-128"/>
            </a:endParaRPr>
          </a:p>
          <a:p>
            <a:pPr marL="0" indent="0">
              <a:buFontTx/>
              <a:buNone/>
            </a:pPr>
            <a:r>
              <a:rPr lang="ja-JP" altLang="en-US" sz="2000" kern="0" dirty="0">
                <a:latin typeface="メイリオ" panose="020B0604030504040204" pitchFamily="50" charset="-128"/>
                <a:ea typeface="メイリオ" panose="020B0604030504040204" pitchFamily="50" charset="-128"/>
              </a:rPr>
              <a:t>→衝突時のイオン注入を抑え、基板ダメージを軽減</a:t>
            </a:r>
            <a:endParaRPr lang="en-US" altLang="ja-JP" sz="2000" kern="0" dirty="0">
              <a:latin typeface="メイリオ" panose="020B0604030504040204" pitchFamily="50" charset="-128"/>
              <a:ea typeface="メイリオ" panose="020B0604030504040204" pitchFamily="50" charset="-128"/>
            </a:endParaRPr>
          </a:p>
          <a:p>
            <a:pPr marL="0" indent="0">
              <a:buFontTx/>
              <a:buNone/>
            </a:pPr>
            <a:r>
              <a:rPr lang="ja-JP" altLang="en-US" sz="2800" b="1" kern="0" dirty="0">
                <a:highlight>
                  <a:srgbClr val="0099FF"/>
                </a:highlight>
                <a:latin typeface="メイリオ" panose="020B0604030504040204" pitchFamily="50" charset="-128"/>
                <a:ea typeface="メイリオ" panose="020B0604030504040204" pitchFamily="50" charset="-128"/>
              </a:rPr>
              <a:t>高密度エネルギー付与</a:t>
            </a:r>
            <a:endParaRPr lang="en-US" altLang="ja-JP" sz="2800" b="1" kern="0" dirty="0">
              <a:highlight>
                <a:srgbClr val="0099FF"/>
              </a:highlight>
              <a:latin typeface="メイリオ" panose="020B0604030504040204" pitchFamily="50" charset="-128"/>
              <a:ea typeface="メイリオ" panose="020B0604030504040204" pitchFamily="50" charset="-128"/>
            </a:endParaRPr>
          </a:p>
          <a:p>
            <a:pPr marL="0" indent="0">
              <a:buFontTx/>
              <a:buNone/>
            </a:pPr>
            <a:r>
              <a:rPr lang="ja-JP" altLang="en-US" sz="2000" kern="0" dirty="0">
                <a:latin typeface="メイリオ" panose="020B0604030504040204" pitchFamily="50" charset="-128"/>
                <a:ea typeface="メイリオ" panose="020B0604030504040204" pitchFamily="50" charset="-128"/>
              </a:rPr>
              <a:t>→クラスターによる高エネルギー付与により反応促進</a:t>
            </a:r>
            <a:endParaRPr lang="en-US" altLang="ja-JP" sz="2000" kern="0" dirty="0">
              <a:latin typeface="メイリオ" panose="020B0604030504040204" pitchFamily="50" charset="-128"/>
              <a:ea typeface="メイリオ" panose="020B0604030504040204" pitchFamily="50" charset="-128"/>
            </a:endParaRPr>
          </a:p>
          <a:p>
            <a:pPr marL="0" indent="0">
              <a:buFontTx/>
              <a:buNone/>
            </a:pPr>
            <a:r>
              <a:rPr lang="ja-JP" altLang="en-US" sz="2800" b="1" kern="0" dirty="0">
                <a:highlight>
                  <a:srgbClr val="FFFF00"/>
                </a:highlight>
                <a:latin typeface="メイリオ" panose="020B0604030504040204" pitchFamily="50" charset="-128"/>
                <a:ea typeface="メイリオ" panose="020B0604030504040204" pitchFamily="50" charset="-128"/>
              </a:rPr>
              <a:t>ラテラルスパッタ</a:t>
            </a:r>
            <a:endParaRPr lang="en-US" altLang="ja-JP" sz="2800" b="1" kern="0" dirty="0">
              <a:highlight>
                <a:srgbClr val="FFFF00"/>
              </a:highlight>
              <a:latin typeface="メイリオ" panose="020B0604030504040204" pitchFamily="50" charset="-128"/>
              <a:ea typeface="メイリオ" panose="020B0604030504040204" pitchFamily="50" charset="-128"/>
            </a:endParaRPr>
          </a:p>
          <a:p>
            <a:pPr marL="0" indent="0">
              <a:buFontTx/>
              <a:buNone/>
            </a:pPr>
            <a:r>
              <a:rPr lang="ja-JP" altLang="en-US" sz="2000" kern="0" dirty="0">
                <a:latin typeface="メイリオ" panose="020B0604030504040204" pitchFamily="50" charset="-128"/>
                <a:ea typeface="メイリオ" panose="020B0604030504040204" pitchFamily="50" charset="-128"/>
              </a:rPr>
              <a:t>→水平方向のスパッタを起こし、平坦化効果を促進</a:t>
            </a:r>
            <a:endParaRPr lang="en-US" altLang="ja-JP" sz="2000" kern="0" dirty="0">
              <a:latin typeface="メイリオ" panose="020B0604030504040204" pitchFamily="50" charset="-128"/>
              <a:ea typeface="メイリオ" panose="020B0604030504040204" pitchFamily="50" charset="-128"/>
            </a:endParaRPr>
          </a:p>
          <a:p>
            <a:pPr marL="0" indent="0">
              <a:buFontTx/>
              <a:buNone/>
            </a:pPr>
            <a:endParaRPr lang="en-US" altLang="ja-JP" b="1" kern="0" dirty="0">
              <a:latin typeface="メイリオ" panose="020B0604030504040204" pitchFamily="50" charset="-128"/>
              <a:ea typeface="メイリオ" panose="020B0604030504040204" pitchFamily="50" charset="-128"/>
            </a:endParaRPr>
          </a:p>
          <a:p>
            <a:pPr marL="0" indent="0">
              <a:buFontTx/>
              <a:buNone/>
            </a:pPr>
            <a:endParaRPr lang="ja-JP" altLang="en-US" b="1" kern="0" dirty="0">
              <a:latin typeface="メイリオ" panose="020B0604030504040204" pitchFamily="50" charset="-128"/>
              <a:ea typeface="メイリオ" panose="020B0604030504040204" pitchFamily="50" charset="-128"/>
            </a:endParaRPr>
          </a:p>
        </p:txBody>
      </p:sp>
      <p:grpSp>
        <p:nvGrpSpPr>
          <p:cNvPr id="27" name="グループ化 26">
            <a:extLst>
              <a:ext uri="{FF2B5EF4-FFF2-40B4-BE49-F238E27FC236}">
                <a16:creationId xmlns:a16="http://schemas.microsoft.com/office/drawing/2014/main" id="{459396FD-1B4F-A3D2-8DC7-EDAF7912C69C}"/>
              </a:ext>
            </a:extLst>
          </p:cNvPr>
          <p:cNvGrpSpPr/>
          <p:nvPr/>
        </p:nvGrpSpPr>
        <p:grpSpPr>
          <a:xfrm>
            <a:off x="8481171" y="4693597"/>
            <a:ext cx="2840261" cy="1240059"/>
            <a:chOff x="3139804" y="3578229"/>
            <a:chExt cx="2840261" cy="1240059"/>
          </a:xfrm>
        </p:grpSpPr>
        <p:sp>
          <p:nvSpPr>
            <p:cNvPr id="28" name="正方形/長方形 27">
              <a:extLst>
                <a:ext uri="{FF2B5EF4-FFF2-40B4-BE49-F238E27FC236}">
                  <a16:creationId xmlns:a16="http://schemas.microsoft.com/office/drawing/2014/main" id="{7BC02F33-2FBB-BD47-B259-637337BFD60F}"/>
                </a:ext>
              </a:extLst>
            </p:cNvPr>
            <p:cNvSpPr/>
            <p:nvPr/>
          </p:nvSpPr>
          <p:spPr>
            <a:xfrm>
              <a:off x="3647683" y="3579208"/>
              <a:ext cx="2332382" cy="123908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7B8CD767-BF65-E478-1C05-A04DF5F09361}"/>
                </a:ext>
              </a:extLst>
            </p:cNvPr>
            <p:cNvSpPr txBox="1"/>
            <p:nvPr/>
          </p:nvSpPr>
          <p:spPr>
            <a:xfrm>
              <a:off x="3139804" y="3812824"/>
              <a:ext cx="719451" cy="307777"/>
            </a:xfrm>
            <a:prstGeom prst="rect">
              <a:avLst/>
            </a:prstGeom>
            <a:noFill/>
          </p:spPr>
          <p:txBody>
            <a:bodyPr wrap="square" rtlCol="0">
              <a:spAutoFit/>
            </a:bodyPr>
            <a:lstStyle/>
            <a:p>
              <a:r>
                <a:rPr kumimoji="1" lang="ja-JP" altLang="en-US" sz="1400" b="1" dirty="0">
                  <a:latin typeface="メイリオ" panose="020B0604030504040204" pitchFamily="50" charset="-128"/>
                  <a:ea typeface="メイリオ" panose="020B0604030504040204" pitchFamily="50" charset="-128"/>
                </a:rPr>
                <a:t>電流</a:t>
              </a:r>
            </a:p>
          </p:txBody>
        </p:sp>
        <p:sp>
          <p:nvSpPr>
            <p:cNvPr id="30" name="正方形/長方形 29">
              <a:extLst>
                <a:ext uri="{FF2B5EF4-FFF2-40B4-BE49-F238E27FC236}">
                  <a16:creationId xmlns:a16="http://schemas.microsoft.com/office/drawing/2014/main" id="{3E62CEDE-C935-C1E4-8A29-A5D4C3D3B0D8}"/>
                </a:ext>
              </a:extLst>
            </p:cNvPr>
            <p:cNvSpPr/>
            <p:nvPr/>
          </p:nvSpPr>
          <p:spPr>
            <a:xfrm>
              <a:off x="3647683" y="3578229"/>
              <a:ext cx="2332382" cy="484989"/>
            </a:xfrm>
            <a:prstGeom prst="rect">
              <a:avLst/>
            </a:prstGeom>
            <a:solidFill>
              <a:schemeClr val="accent2"/>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7148A566-1CAD-DA41-6682-DE8F42251F0C}"/>
                </a:ext>
              </a:extLst>
            </p:cNvPr>
            <p:cNvSpPr/>
            <p:nvPr/>
          </p:nvSpPr>
          <p:spPr>
            <a:xfrm>
              <a:off x="3647683" y="4062238"/>
              <a:ext cx="2332382" cy="755071"/>
            </a:xfrm>
            <a:prstGeom prst="rect">
              <a:avLst/>
            </a:prstGeom>
            <a:solidFill>
              <a:schemeClr val="accent1">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00A07A59-AE9B-2B2A-88D9-6083D5795A0D}"/>
                </a:ext>
              </a:extLst>
            </p:cNvPr>
            <p:cNvCxnSpPr>
              <a:cxnSpLocks/>
            </p:cNvCxnSpPr>
            <p:nvPr/>
          </p:nvCxnSpPr>
          <p:spPr>
            <a:xfrm flipV="1">
              <a:off x="3717061" y="3963917"/>
              <a:ext cx="2254048" cy="559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8B838B77-D2C1-17CE-A180-61983876BAE4}"/>
                </a:ext>
              </a:extLst>
            </p:cNvPr>
            <p:cNvSpPr txBox="1"/>
            <p:nvPr/>
          </p:nvSpPr>
          <p:spPr>
            <a:xfrm>
              <a:off x="4367134" y="3627715"/>
              <a:ext cx="1186886"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Cu</a:t>
              </a:r>
              <a:r>
                <a:rPr kumimoji="1" lang="ja-JP" altLang="en-US" b="1" dirty="0">
                  <a:latin typeface="メイリオ" panose="020B0604030504040204" pitchFamily="50" charset="-128"/>
                  <a:ea typeface="メイリオ" panose="020B0604030504040204" pitchFamily="50" charset="-128"/>
                </a:rPr>
                <a:t>配線</a:t>
              </a:r>
            </a:p>
          </p:txBody>
        </p:sp>
        <p:sp>
          <p:nvSpPr>
            <p:cNvPr id="34" name="テキスト ボックス 33">
              <a:extLst>
                <a:ext uri="{FF2B5EF4-FFF2-40B4-BE49-F238E27FC236}">
                  <a16:creationId xmlns:a16="http://schemas.microsoft.com/office/drawing/2014/main" id="{9292A7BE-2A97-E0C8-8A86-FBFCDC8D8DA1}"/>
                </a:ext>
              </a:extLst>
            </p:cNvPr>
            <p:cNvSpPr txBox="1"/>
            <p:nvPr/>
          </p:nvSpPr>
          <p:spPr>
            <a:xfrm>
              <a:off x="3866577" y="4259061"/>
              <a:ext cx="2061074" cy="400110"/>
            </a:xfrm>
            <a:prstGeom prst="rect">
              <a:avLst/>
            </a:prstGeom>
            <a:noFill/>
          </p:spPr>
          <p:txBody>
            <a:bodyPr wrap="square" rtlCol="0">
              <a:spAutoFit/>
            </a:bodyPr>
            <a:lstStyle/>
            <a:p>
              <a:r>
                <a:rPr kumimoji="1" lang="ja-JP" altLang="en-US" sz="2000" b="1" dirty="0">
                  <a:latin typeface="メイリオ" panose="020B0604030504040204" pitchFamily="50" charset="-128"/>
                  <a:ea typeface="メイリオ" panose="020B0604030504040204" pitchFamily="50" charset="-128"/>
                </a:rPr>
                <a:t>フッ素樹脂基板</a:t>
              </a:r>
            </a:p>
          </p:txBody>
        </p:sp>
      </p:grpSp>
      <p:grpSp>
        <p:nvGrpSpPr>
          <p:cNvPr id="36" name="グループ化 35">
            <a:extLst>
              <a:ext uri="{FF2B5EF4-FFF2-40B4-BE49-F238E27FC236}">
                <a16:creationId xmlns:a16="http://schemas.microsoft.com/office/drawing/2014/main" id="{3469242C-AB10-0969-34A3-507A023BE402}"/>
              </a:ext>
            </a:extLst>
          </p:cNvPr>
          <p:cNvGrpSpPr>
            <a:grpSpLocks/>
          </p:cNvGrpSpPr>
          <p:nvPr/>
        </p:nvGrpSpPr>
        <p:grpSpPr>
          <a:xfrm>
            <a:off x="5864715" y="4416846"/>
            <a:ext cx="436016" cy="682943"/>
            <a:chOff x="8503766" y="2193509"/>
            <a:chExt cx="401623" cy="646841"/>
          </a:xfrm>
          <a:solidFill>
            <a:schemeClr val="accent3">
              <a:lumMod val="75000"/>
            </a:schemeClr>
          </a:solidFill>
        </p:grpSpPr>
        <p:sp>
          <p:nvSpPr>
            <p:cNvPr id="37" name="楕円 36">
              <a:extLst>
                <a:ext uri="{FF2B5EF4-FFF2-40B4-BE49-F238E27FC236}">
                  <a16:creationId xmlns:a16="http://schemas.microsoft.com/office/drawing/2014/main" id="{E6714DC7-B547-64AA-9D35-97A7904CE566}"/>
                </a:ext>
              </a:extLst>
            </p:cNvPr>
            <p:cNvSpPr>
              <a:spLocks/>
            </p:cNvSpPr>
            <p:nvPr/>
          </p:nvSpPr>
          <p:spPr>
            <a:xfrm>
              <a:off x="8672952" y="2672710"/>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133984CC-10B2-EE82-5B46-907BFF35F1B5}"/>
                </a:ext>
              </a:extLst>
            </p:cNvPr>
            <p:cNvSpPr>
              <a:spLocks/>
            </p:cNvSpPr>
            <p:nvPr/>
          </p:nvSpPr>
          <p:spPr>
            <a:xfrm>
              <a:off x="8503766" y="2599917"/>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087889DC-D346-C4F6-E198-B54625BFE56B}"/>
                </a:ext>
              </a:extLst>
            </p:cNvPr>
            <p:cNvSpPr>
              <a:spLocks/>
            </p:cNvSpPr>
            <p:nvPr/>
          </p:nvSpPr>
          <p:spPr>
            <a:xfrm>
              <a:off x="8534575" y="2462259"/>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7DEE146A-45A6-2862-A063-41864C9B6949}"/>
                </a:ext>
              </a:extLst>
            </p:cNvPr>
            <p:cNvSpPr>
              <a:spLocks/>
            </p:cNvSpPr>
            <p:nvPr/>
          </p:nvSpPr>
          <p:spPr>
            <a:xfrm>
              <a:off x="8689517" y="2423949"/>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a:extLst>
                <a:ext uri="{FF2B5EF4-FFF2-40B4-BE49-F238E27FC236}">
                  <a16:creationId xmlns:a16="http://schemas.microsoft.com/office/drawing/2014/main" id="{49657F4D-FC68-7D34-D231-9EB0F0E80248}"/>
                </a:ext>
              </a:extLst>
            </p:cNvPr>
            <p:cNvCxnSpPr>
              <a:cxnSpLocks/>
            </p:cNvCxnSpPr>
            <p:nvPr/>
          </p:nvCxnSpPr>
          <p:spPr>
            <a:xfrm flipH="1">
              <a:off x="8528804" y="2344224"/>
              <a:ext cx="5771" cy="15642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D064244F-8F13-2873-A00E-34DDDE3FEF07}"/>
                </a:ext>
              </a:extLst>
            </p:cNvPr>
            <p:cNvCxnSpPr>
              <a:cxnSpLocks/>
            </p:cNvCxnSpPr>
            <p:nvPr/>
          </p:nvCxnSpPr>
          <p:spPr>
            <a:xfrm flipH="1">
              <a:off x="8857734" y="2352124"/>
              <a:ext cx="1963" cy="196858"/>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5ECF05CD-56C3-0DE3-1DF8-8EB59FFBC45F}"/>
                </a:ext>
              </a:extLst>
            </p:cNvPr>
            <p:cNvCxnSpPr>
              <a:cxnSpLocks/>
            </p:cNvCxnSpPr>
            <p:nvPr/>
          </p:nvCxnSpPr>
          <p:spPr>
            <a:xfrm>
              <a:off x="8697773" y="2193509"/>
              <a:ext cx="0" cy="228724"/>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楕円 43">
              <a:extLst>
                <a:ext uri="{FF2B5EF4-FFF2-40B4-BE49-F238E27FC236}">
                  <a16:creationId xmlns:a16="http://schemas.microsoft.com/office/drawing/2014/main" id="{4F374F44-7AB1-E04A-91EE-0367764CBBE1}"/>
                </a:ext>
              </a:extLst>
            </p:cNvPr>
            <p:cNvSpPr>
              <a:spLocks/>
            </p:cNvSpPr>
            <p:nvPr/>
          </p:nvSpPr>
          <p:spPr>
            <a:xfrm>
              <a:off x="8735209" y="2599043"/>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3C5388CB-330E-4EDE-54CD-E52C082C5606}"/>
                </a:ext>
              </a:extLst>
            </p:cNvPr>
            <p:cNvSpPr>
              <a:spLocks/>
            </p:cNvSpPr>
            <p:nvPr/>
          </p:nvSpPr>
          <p:spPr>
            <a:xfrm>
              <a:off x="8612683" y="2521693"/>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A15CAC30-A54C-67D7-B20D-DC858C50F909}"/>
                </a:ext>
              </a:extLst>
            </p:cNvPr>
            <p:cNvSpPr>
              <a:spLocks/>
            </p:cNvSpPr>
            <p:nvPr/>
          </p:nvSpPr>
          <p:spPr>
            <a:xfrm>
              <a:off x="8594844" y="2570464"/>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 name="フリーフォーム: 図形 46">
            <a:extLst>
              <a:ext uri="{FF2B5EF4-FFF2-40B4-BE49-F238E27FC236}">
                <a16:creationId xmlns:a16="http://schemas.microsoft.com/office/drawing/2014/main" id="{614288A4-9DB0-A0B9-4B15-16940DB797C2}"/>
              </a:ext>
            </a:extLst>
          </p:cNvPr>
          <p:cNvSpPr/>
          <p:nvPr/>
        </p:nvSpPr>
        <p:spPr>
          <a:xfrm>
            <a:off x="5581193" y="5022304"/>
            <a:ext cx="2340769" cy="899876"/>
          </a:xfrm>
          <a:custGeom>
            <a:avLst/>
            <a:gdLst>
              <a:gd name="connsiteX0" fmla="*/ 0 w 2340769"/>
              <a:gd name="connsiteY0" fmla="*/ 102394 h 773906"/>
              <a:gd name="connsiteX1" fmla="*/ 7144 w 2340769"/>
              <a:gd name="connsiteY1" fmla="*/ 773906 h 773906"/>
              <a:gd name="connsiteX2" fmla="*/ 2340769 w 2340769"/>
              <a:gd name="connsiteY2" fmla="*/ 771525 h 773906"/>
              <a:gd name="connsiteX3" fmla="*/ 2336007 w 2340769"/>
              <a:gd name="connsiteY3" fmla="*/ 92869 h 773906"/>
              <a:gd name="connsiteX4" fmla="*/ 2226469 w 2340769"/>
              <a:gd name="connsiteY4" fmla="*/ 130969 h 773906"/>
              <a:gd name="connsiteX5" fmla="*/ 2007394 w 2340769"/>
              <a:gd name="connsiteY5" fmla="*/ 0 h 773906"/>
              <a:gd name="connsiteX6" fmla="*/ 1714500 w 2340769"/>
              <a:gd name="connsiteY6" fmla="*/ 166687 h 773906"/>
              <a:gd name="connsiteX7" fmla="*/ 1447800 w 2340769"/>
              <a:gd name="connsiteY7" fmla="*/ 23812 h 773906"/>
              <a:gd name="connsiteX8" fmla="*/ 1243013 w 2340769"/>
              <a:gd name="connsiteY8" fmla="*/ 245269 h 773906"/>
              <a:gd name="connsiteX9" fmla="*/ 1143000 w 2340769"/>
              <a:gd name="connsiteY9" fmla="*/ 119062 h 773906"/>
              <a:gd name="connsiteX10" fmla="*/ 1047750 w 2340769"/>
              <a:gd name="connsiteY10" fmla="*/ 147637 h 773906"/>
              <a:gd name="connsiteX11" fmla="*/ 790575 w 2340769"/>
              <a:gd name="connsiteY11" fmla="*/ 90487 h 773906"/>
              <a:gd name="connsiteX12" fmla="*/ 490538 w 2340769"/>
              <a:gd name="connsiteY12" fmla="*/ 166687 h 773906"/>
              <a:gd name="connsiteX13" fmla="*/ 354807 w 2340769"/>
              <a:gd name="connsiteY13" fmla="*/ 66675 h 773906"/>
              <a:gd name="connsiteX14" fmla="*/ 228600 w 2340769"/>
              <a:gd name="connsiteY14" fmla="*/ 157162 h 773906"/>
              <a:gd name="connsiteX15" fmla="*/ 0 w 2340769"/>
              <a:gd name="connsiteY15" fmla="*/ 102394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0769" h="773906">
                <a:moveTo>
                  <a:pt x="0" y="102394"/>
                </a:moveTo>
                <a:cubicBezTo>
                  <a:pt x="2381" y="326231"/>
                  <a:pt x="4763" y="550069"/>
                  <a:pt x="7144" y="773906"/>
                </a:cubicBezTo>
                <a:lnTo>
                  <a:pt x="2340769" y="771525"/>
                </a:lnTo>
                <a:cubicBezTo>
                  <a:pt x="2339182" y="545306"/>
                  <a:pt x="2337594" y="319088"/>
                  <a:pt x="2336007" y="92869"/>
                </a:cubicBezTo>
                <a:lnTo>
                  <a:pt x="2226469" y="130969"/>
                </a:lnTo>
                <a:lnTo>
                  <a:pt x="2007394" y="0"/>
                </a:lnTo>
                <a:lnTo>
                  <a:pt x="1714500" y="166687"/>
                </a:lnTo>
                <a:lnTo>
                  <a:pt x="1447800" y="23812"/>
                </a:lnTo>
                <a:lnTo>
                  <a:pt x="1243013" y="245269"/>
                </a:lnTo>
                <a:lnTo>
                  <a:pt x="1143000" y="119062"/>
                </a:lnTo>
                <a:lnTo>
                  <a:pt x="1047750" y="147637"/>
                </a:lnTo>
                <a:lnTo>
                  <a:pt x="790575" y="90487"/>
                </a:lnTo>
                <a:lnTo>
                  <a:pt x="490538" y="166687"/>
                </a:lnTo>
                <a:lnTo>
                  <a:pt x="354807" y="66675"/>
                </a:lnTo>
                <a:lnTo>
                  <a:pt x="228600" y="157162"/>
                </a:lnTo>
                <a:lnTo>
                  <a:pt x="0" y="102394"/>
                </a:lnTo>
                <a:close/>
              </a:path>
            </a:pathLst>
          </a:custGeom>
          <a:solidFill>
            <a:schemeClr val="accent1">
              <a:lumMod val="20000"/>
              <a:lumOff val="8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a:extLst>
              <a:ext uri="{FF2B5EF4-FFF2-40B4-BE49-F238E27FC236}">
                <a16:creationId xmlns:a16="http://schemas.microsoft.com/office/drawing/2014/main" id="{3B4CC9C9-3982-D559-8A0E-2D0BCD0B8B2D}"/>
              </a:ext>
            </a:extLst>
          </p:cNvPr>
          <p:cNvGrpSpPr>
            <a:grpSpLocks/>
          </p:cNvGrpSpPr>
          <p:nvPr/>
        </p:nvGrpSpPr>
        <p:grpSpPr>
          <a:xfrm>
            <a:off x="6558844" y="4412245"/>
            <a:ext cx="436016" cy="682943"/>
            <a:chOff x="8503766" y="2193509"/>
            <a:chExt cx="401623" cy="646841"/>
          </a:xfrm>
          <a:solidFill>
            <a:schemeClr val="accent3">
              <a:lumMod val="75000"/>
            </a:schemeClr>
          </a:solidFill>
        </p:grpSpPr>
        <p:sp>
          <p:nvSpPr>
            <p:cNvPr id="52" name="楕円 51">
              <a:extLst>
                <a:ext uri="{FF2B5EF4-FFF2-40B4-BE49-F238E27FC236}">
                  <a16:creationId xmlns:a16="http://schemas.microsoft.com/office/drawing/2014/main" id="{99DDCFA2-93A8-59E5-E613-473881873266}"/>
                </a:ext>
              </a:extLst>
            </p:cNvPr>
            <p:cNvSpPr>
              <a:spLocks/>
            </p:cNvSpPr>
            <p:nvPr/>
          </p:nvSpPr>
          <p:spPr>
            <a:xfrm>
              <a:off x="8672952" y="2672710"/>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9B50914B-B105-9869-53AE-8439AC75B137}"/>
                </a:ext>
              </a:extLst>
            </p:cNvPr>
            <p:cNvSpPr>
              <a:spLocks/>
            </p:cNvSpPr>
            <p:nvPr/>
          </p:nvSpPr>
          <p:spPr>
            <a:xfrm>
              <a:off x="8503766" y="2599917"/>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E5973733-D4A5-C45F-7468-0E189F6CA7ED}"/>
                </a:ext>
              </a:extLst>
            </p:cNvPr>
            <p:cNvSpPr>
              <a:spLocks/>
            </p:cNvSpPr>
            <p:nvPr/>
          </p:nvSpPr>
          <p:spPr>
            <a:xfrm>
              <a:off x="8534575" y="2462259"/>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9AF9A5D-D940-5450-5290-4A55901DB919}"/>
                </a:ext>
              </a:extLst>
            </p:cNvPr>
            <p:cNvSpPr>
              <a:spLocks/>
            </p:cNvSpPr>
            <p:nvPr/>
          </p:nvSpPr>
          <p:spPr>
            <a:xfrm>
              <a:off x="8689517" y="2423949"/>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779262A3-1045-AC1C-D500-A8B837A16F71}"/>
                </a:ext>
              </a:extLst>
            </p:cNvPr>
            <p:cNvCxnSpPr>
              <a:cxnSpLocks/>
            </p:cNvCxnSpPr>
            <p:nvPr/>
          </p:nvCxnSpPr>
          <p:spPr>
            <a:xfrm flipH="1">
              <a:off x="8528804" y="2344224"/>
              <a:ext cx="5771" cy="15642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C57716BC-7027-5A86-F6B8-73CD4FD01EE1}"/>
                </a:ext>
              </a:extLst>
            </p:cNvPr>
            <p:cNvCxnSpPr>
              <a:cxnSpLocks/>
            </p:cNvCxnSpPr>
            <p:nvPr/>
          </p:nvCxnSpPr>
          <p:spPr>
            <a:xfrm flipH="1">
              <a:off x="8857734" y="2352124"/>
              <a:ext cx="1963" cy="196858"/>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E1F4F974-78CF-22FF-FBDF-6B024C1ACD54}"/>
                </a:ext>
              </a:extLst>
            </p:cNvPr>
            <p:cNvCxnSpPr>
              <a:cxnSpLocks/>
            </p:cNvCxnSpPr>
            <p:nvPr/>
          </p:nvCxnSpPr>
          <p:spPr>
            <a:xfrm>
              <a:off x="8697773" y="2193509"/>
              <a:ext cx="0" cy="228724"/>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楕円 58">
              <a:extLst>
                <a:ext uri="{FF2B5EF4-FFF2-40B4-BE49-F238E27FC236}">
                  <a16:creationId xmlns:a16="http://schemas.microsoft.com/office/drawing/2014/main" id="{E8015057-EAEA-90D9-55DA-DE22552F6AAA}"/>
                </a:ext>
              </a:extLst>
            </p:cNvPr>
            <p:cNvSpPr>
              <a:spLocks/>
            </p:cNvSpPr>
            <p:nvPr/>
          </p:nvSpPr>
          <p:spPr>
            <a:xfrm>
              <a:off x="8735209" y="2599043"/>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48D74AD2-0B3E-2D9D-C1E3-D1E767E823AF}"/>
                </a:ext>
              </a:extLst>
            </p:cNvPr>
            <p:cNvSpPr>
              <a:spLocks/>
            </p:cNvSpPr>
            <p:nvPr/>
          </p:nvSpPr>
          <p:spPr>
            <a:xfrm>
              <a:off x="8612683" y="2521693"/>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FA22B3B6-07BD-82AF-E028-E90427856F56}"/>
                </a:ext>
              </a:extLst>
            </p:cNvPr>
            <p:cNvSpPr>
              <a:spLocks/>
            </p:cNvSpPr>
            <p:nvPr/>
          </p:nvSpPr>
          <p:spPr>
            <a:xfrm>
              <a:off x="8594844" y="2570464"/>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3" name="グループ化 62">
            <a:extLst>
              <a:ext uri="{FF2B5EF4-FFF2-40B4-BE49-F238E27FC236}">
                <a16:creationId xmlns:a16="http://schemas.microsoft.com/office/drawing/2014/main" id="{DB16E28F-0E86-79FF-D4F1-DDFFE625DFA2}"/>
              </a:ext>
            </a:extLst>
          </p:cNvPr>
          <p:cNvGrpSpPr>
            <a:grpSpLocks/>
          </p:cNvGrpSpPr>
          <p:nvPr/>
        </p:nvGrpSpPr>
        <p:grpSpPr>
          <a:xfrm>
            <a:off x="7232352" y="4396342"/>
            <a:ext cx="436016" cy="682943"/>
            <a:chOff x="8503766" y="2193509"/>
            <a:chExt cx="401623" cy="646841"/>
          </a:xfrm>
          <a:solidFill>
            <a:schemeClr val="accent3">
              <a:lumMod val="75000"/>
            </a:schemeClr>
          </a:solidFill>
        </p:grpSpPr>
        <p:sp>
          <p:nvSpPr>
            <p:cNvPr id="64" name="楕円 63">
              <a:extLst>
                <a:ext uri="{FF2B5EF4-FFF2-40B4-BE49-F238E27FC236}">
                  <a16:creationId xmlns:a16="http://schemas.microsoft.com/office/drawing/2014/main" id="{9CD6541B-69E6-E54F-BA14-489D15C66105}"/>
                </a:ext>
              </a:extLst>
            </p:cNvPr>
            <p:cNvSpPr>
              <a:spLocks/>
            </p:cNvSpPr>
            <p:nvPr/>
          </p:nvSpPr>
          <p:spPr>
            <a:xfrm>
              <a:off x="8672952" y="2672710"/>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AC0D5028-51B5-79D0-9840-30C114246BC0}"/>
                </a:ext>
              </a:extLst>
            </p:cNvPr>
            <p:cNvSpPr>
              <a:spLocks/>
            </p:cNvSpPr>
            <p:nvPr/>
          </p:nvSpPr>
          <p:spPr>
            <a:xfrm>
              <a:off x="8503766" y="2599917"/>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7CE0F2F6-E7AE-13C9-6BE5-95F49BCACB3B}"/>
                </a:ext>
              </a:extLst>
            </p:cNvPr>
            <p:cNvSpPr>
              <a:spLocks/>
            </p:cNvSpPr>
            <p:nvPr/>
          </p:nvSpPr>
          <p:spPr>
            <a:xfrm>
              <a:off x="8534575" y="2462259"/>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F1617855-3BCD-8D45-6265-EB91489D473E}"/>
                </a:ext>
              </a:extLst>
            </p:cNvPr>
            <p:cNvSpPr>
              <a:spLocks/>
            </p:cNvSpPr>
            <p:nvPr/>
          </p:nvSpPr>
          <p:spPr>
            <a:xfrm>
              <a:off x="8689517" y="2423949"/>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8" name="直線コネクタ 67">
              <a:extLst>
                <a:ext uri="{FF2B5EF4-FFF2-40B4-BE49-F238E27FC236}">
                  <a16:creationId xmlns:a16="http://schemas.microsoft.com/office/drawing/2014/main" id="{2359480B-7D70-1A27-299A-2DA85089790B}"/>
                </a:ext>
              </a:extLst>
            </p:cNvPr>
            <p:cNvCxnSpPr>
              <a:cxnSpLocks/>
            </p:cNvCxnSpPr>
            <p:nvPr/>
          </p:nvCxnSpPr>
          <p:spPr>
            <a:xfrm flipH="1">
              <a:off x="8528804" y="2344224"/>
              <a:ext cx="5771" cy="156426"/>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AD1429BC-2B1D-2C04-0C0A-ED386FA926F6}"/>
                </a:ext>
              </a:extLst>
            </p:cNvPr>
            <p:cNvCxnSpPr>
              <a:cxnSpLocks/>
            </p:cNvCxnSpPr>
            <p:nvPr/>
          </p:nvCxnSpPr>
          <p:spPr>
            <a:xfrm flipH="1">
              <a:off x="8857734" y="2352124"/>
              <a:ext cx="1963" cy="196858"/>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036B28D2-7221-8014-7EDC-8D7E8F464128}"/>
                </a:ext>
              </a:extLst>
            </p:cNvPr>
            <p:cNvCxnSpPr>
              <a:cxnSpLocks/>
            </p:cNvCxnSpPr>
            <p:nvPr/>
          </p:nvCxnSpPr>
          <p:spPr>
            <a:xfrm>
              <a:off x="8697773" y="2193509"/>
              <a:ext cx="0" cy="228724"/>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楕円 70">
              <a:extLst>
                <a:ext uri="{FF2B5EF4-FFF2-40B4-BE49-F238E27FC236}">
                  <a16:creationId xmlns:a16="http://schemas.microsoft.com/office/drawing/2014/main" id="{20D310CD-80E2-26E3-726C-D252A5B7BF78}"/>
                </a:ext>
              </a:extLst>
            </p:cNvPr>
            <p:cNvSpPr>
              <a:spLocks/>
            </p:cNvSpPr>
            <p:nvPr/>
          </p:nvSpPr>
          <p:spPr>
            <a:xfrm>
              <a:off x="8735209" y="2599043"/>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11663746-E729-A264-06C4-5C1877986B05}"/>
                </a:ext>
              </a:extLst>
            </p:cNvPr>
            <p:cNvSpPr>
              <a:spLocks/>
            </p:cNvSpPr>
            <p:nvPr/>
          </p:nvSpPr>
          <p:spPr>
            <a:xfrm>
              <a:off x="8612683" y="2521693"/>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1D0CE38-2920-0FB0-C475-38F3189A57D5}"/>
                </a:ext>
              </a:extLst>
            </p:cNvPr>
            <p:cNvSpPr>
              <a:spLocks/>
            </p:cNvSpPr>
            <p:nvPr/>
          </p:nvSpPr>
          <p:spPr>
            <a:xfrm>
              <a:off x="8594844" y="2570464"/>
              <a:ext cx="170180" cy="16764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4" name="矢印: 右 73">
            <a:extLst>
              <a:ext uri="{FF2B5EF4-FFF2-40B4-BE49-F238E27FC236}">
                <a16:creationId xmlns:a16="http://schemas.microsoft.com/office/drawing/2014/main" id="{AB352CB1-0687-7F32-8903-6D65546ACD58}"/>
              </a:ext>
            </a:extLst>
          </p:cNvPr>
          <p:cNvSpPr/>
          <p:nvPr/>
        </p:nvSpPr>
        <p:spPr bwMode="auto">
          <a:xfrm>
            <a:off x="8252571" y="5274381"/>
            <a:ext cx="457200" cy="46042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75" name="テキスト ボックス 74">
            <a:extLst>
              <a:ext uri="{FF2B5EF4-FFF2-40B4-BE49-F238E27FC236}">
                <a16:creationId xmlns:a16="http://schemas.microsoft.com/office/drawing/2014/main" id="{D8981FA3-16BE-B253-FA0D-EA6F4F300C0C}"/>
              </a:ext>
            </a:extLst>
          </p:cNvPr>
          <p:cNvSpPr txBox="1"/>
          <p:nvPr/>
        </p:nvSpPr>
        <p:spPr>
          <a:xfrm>
            <a:off x="5426564" y="6037051"/>
            <a:ext cx="2951837" cy="830997"/>
          </a:xfrm>
          <a:prstGeom prst="rect">
            <a:avLst/>
          </a:prstGeom>
          <a:noFill/>
        </p:spPr>
        <p:txBody>
          <a:bodyPr wrap="square" rtlCol="0">
            <a:spAutoFit/>
          </a:bodyPr>
          <a:lstStyle/>
          <a:p>
            <a:r>
              <a:rPr kumimoji="1" lang="ja-JP" altLang="en-US" sz="2400" b="1" i="0" u="none" strike="noStrike" kern="1200" cap="none" spc="0" normalizeH="0" baseline="0" noProof="0" dirty="0">
                <a:ln>
                  <a:noFill/>
                </a:ln>
                <a:solidFill>
                  <a:srgbClr val="FF0000"/>
                </a:solidFill>
                <a:effectLst/>
                <a:uLnTx/>
                <a:uFillTx/>
                <a:latin typeface="UD デジタル 教科書体 N-B" panose="02020700000000000000" pitchFamily="17" charset="-128"/>
                <a:ea typeface="UD デジタル 教科書体 N-B" panose="02020700000000000000" pitchFamily="17" charset="-128"/>
              </a:rPr>
              <a:t>○</a:t>
            </a:r>
            <a:r>
              <a:rPr kumimoji="1" lang="ja-JP" altLang="en-US" sz="2400" b="1" dirty="0">
                <a:latin typeface="メイリオ" panose="020B0604030504040204" pitchFamily="50" charset="-128"/>
                <a:ea typeface="メイリオ" panose="020B0604030504040204" pitchFamily="50" charset="-128"/>
              </a:rPr>
              <a:t>界面粗さ：</a:t>
            </a:r>
            <a:r>
              <a:rPr lang="ja-JP" altLang="en-US" sz="2400" b="1" dirty="0">
                <a:latin typeface="メイリオ" panose="020B0604030504040204" pitchFamily="50" charset="-128"/>
                <a:ea typeface="メイリオ" panose="020B0604030504040204" pitchFamily="50" charset="-128"/>
              </a:rPr>
              <a:t>小</a:t>
            </a:r>
            <a:endParaRPr kumimoji="1" lang="en-US" altLang="ja-JP" sz="2400" b="1" dirty="0">
              <a:latin typeface="メイリオ" panose="020B0604030504040204" pitchFamily="50" charset="-128"/>
              <a:ea typeface="メイリオ" panose="020B0604030504040204" pitchFamily="50" charset="-128"/>
            </a:endParaRPr>
          </a:p>
          <a:p>
            <a:r>
              <a:rPr kumimoji="1" lang="ja-JP" altLang="en-US" sz="2400" b="1" i="0" u="none" strike="noStrike" kern="1200" cap="none" spc="0" normalizeH="0" baseline="0" noProof="0" dirty="0">
                <a:ln>
                  <a:noFill/>
                </a:ln>
                <a:solidFill>
                  <a:srgbClr val="FF0000"/>
                </a:solidFill>
                <a:effectLst/>
                <a:uLnTx/>
                <a:uFillTx/>
                <a:latin typeface="UD デジタル 教科書体 N-B" panose="02020700000000000000" pitchFamily="17" charset="-128"/>
                <a:ea typeface="UD デジタル 教科書体 N-B" panose="02020700000000000000" pitchFamily="17" charset="-128"/>
              </a:rPr>
              <a:t>○</a:t>
            </a:r>
            <a:r>
              <a:rPr lang="ja-JP" altLang="en-US" sz="2400" b="1" dirty="0">
                <a:latin typeface="メイリオ" panose="020B0604030504040204" pitchFamily="50" charset="-128"/>
                <a:ea typeface="メイリオ" panose="020B0604030504040204" pitchFamily="50" charset="-128"/>
              </a:rPr>
              <a:t>中間層：無</a:t>
            </a:r>
            <a:endParaRPr lang="en-US" altLang="ja-JP" sz="2400" b="1" dirty="0">
              <a:latin typeface="メイリオ" panose="020B0604030504040204" pitchFamily="50" charset="-128"/>
              <a:ea typeface="メイリオ" panose="020B0604030504040204" pitchFamily="50" charset="-128"/>
            </a:endParaRPr>
          </a:p>
        </p:txBody>
      </p:sp>
      <p:sp>
        <p:nvSpPr>
          <p:cNvPr id="76" name="矢印: 右 75">
            <a:extLst>
              <a:ext uri="{FF2B5EF4-FFF2-40B4-BE49-F238E27FC236}">
                <a16:creationId xmlns:a16="http://schemas.microsoft.com/office/drawing/2014/main" id="{BEDA705B-196D-5089-6DFB-59E674769F4A}"/>
              </a:ext>
            </a:extLst>
          </p:cNvPr>
          <p:cNvSpPr/>
          <p:nvPr/>
        </p:nvSpPr>
        <p:spPr bwMode="auto">
          <a:xfrm>
            <a:off x="7994112" y="6175614"/>
            <a:ext cx="994938" cy="46042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77" name="テキスト ボックス 76">
            <a:extLst>
              <a:ext uri="{FF2B5EF4-FFF2-40B4-BE49-F238E27FC236}">
                <a16:creationId xmlns:a16="http://schemas.microsoft.com/office/drawing/2014/main" id="{E431BE48-5E93-D7C0-9097-09DCFD2503EE}"/>
              </a:ext>
            </a:extLst>
          </p:cNvPr>
          <p:cNvSpPr txBox="1"/>
          <p:nvPr/>
        </p:nvSpPr>
        <p:spPr>
          <a:xfrm>
            <a:off x="9068476" y="6184874"/>
            <a:ext cx="2951837" cy="461665"/>
          </a:xfrm>
          <a:prstGeom prst="rect">
            <a:avLst/>
          </a:prstGeom>
          <a:noFill/>
        </p:spPr>
        <p:txBody>
          <a:bodyPr wrap="square" rtlCol="0">
            <a:spAutoFit/>
          </a:bodyPr>
          <a:lstStyle/>
          <a:p>
            <a:r>
              <a:rPr lang="ja-JP" altLang="en-US" sz="2400" b="1" dirty="0">
                <a:solidFill>
                  <a:srgbClr val="FF0000"/>
                </a:solidFill>
                <a:latin typeface="メイリオ" panose="020B0604030504040204" pitchFamily="50" charset="-128"/>
                <a:ea typeface="メイリオ" panose="020B0604030504040204" pitchFamily="50" charset="-128"/>
              </a:rPr>
              <a:t>◎</a:t>
            </a:r>
            <a:r>
              <a:rPr kumimoji="1" lang="ja-JP" altLang="en-US" sz="2400" b="1" dirty="0">
                <a:latin typeface="メイリオ" panose="020B0604030504040204" pitchFamily="50" charset="-128"/>
                <a:ea typeface="メイリオ" panose="020B0604030504040204" pitchFamily="50" charset="-128"/>
              </a:rPr>
              <a:t>伝送損失</a:t>
            </a:r>
            <a:r>
              <a:rPr lang="en-US" altLang="ja-JP" sz="2400" b="1" dirty="0">
                <a:latin typeface="メイリオ" panose="020B0604030504040204" pitchFamily="50" charset="-128"/>
                <a:ea typeface="メイリオ" panose="020B0604030504040204" pitchFamily="50" charset="-128"/>
              </a:rPr>
              <a:t> : </a:t>
            </a:r>
            <a:r>
              <a:rPr lang="ja-JP" altLang="en-US" sz="2400" b="1" dirty="0">
                <a:latin typeface="メイリオ" panose="020B0604030504040204" pitchFamily="50" charset="-128"/>
                <a:ea typeface="メイリオ" panose="020B0604030504040204" pitchFamily="50" charset="-128"/>
              </a:rPr>
              <a:t>極低！</a:t>
            </a:r>
            <a:endParaRPr kumimoji="1" lang="en-US" altLang="ja-JP" sz="2400" b="1" dirty="0">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CC4F8EFE-CF0C-66FB-2BFA-1075825C8861}"/>
              </a:ext>
            </a:extLst>
          </p:cNvPr>
          <p:cNvSpPr txBox="1"/>
          <p:nvPr/>
        </p:nvSpPr>
        <p:spPr>
          <a:xfrm>
            <a:off x="3053888" y="2646303"/>
            <a:ext cx="2054406" cy="307777"/>
          </a:xfrm>
          <a:prstGeom prst="rect">
            <a:avLst/>
          </a:prstGeom>
          <a:noFill/>
        </p:spPr>
        <p:txBody>
          <a:bodyPr wrap="square" rtlCol="0">
            <a:spAutoFit/>
          </a:bodyPr>
          <a:lstStyle/>
          <a:p>
            <a:r>
              <a:rPr kumimoji="1" lang="ja-JP" altLang="en-US" b="1" dirty="0">
                <a:solidFill>
                  <a:schemeClr val="bg1"/>
                </a:solidFill>
                <a:latin typeface="メイリオ" panose="020B0604030504040204" pitchFamily="50" charset="-128"/>
                <a:ea typeface="メイリオ" panose="020B0604030504040204" pitchFamily="50" charset="-128"/>
              </a:rPr>
              <a:t>コーシコシコリーマン</a:t>
            </a:r>
          </a:p>
        </p:txBody>
      </p:sp>
    </p:spTree>
    <p:extLst>
      <p:ext uri="{BB962C8B-B14F-4D97-AF65-F5344CB8AC3E}">
        <p14:creationId xmlns:p14="http://schemas.microsoft.com/office/powerpoint/2010/main" val="3247402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23509-D472-F43F-6091-3792445EFC92}"/>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ECFC95F1-385E-E45A-15FB-B3D0670E8C6B}"/>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これまで</a:t>
            </a:r>
          </a:p>
        </p:txBody>
      </p:sp>
      <p:sp>
        <p:nvSpPr>
          <p:cNvPr id="2" name="コンテンツ プレースホルダー 2">
            <a:extLst>
              <a:ext uri="{FF2B5EF4-FFF2-40B4-BE49-F238E27FC236}">
                <a16:creationId xmlns:a16="http://schemas.microsoft.com/office/drawing/2014/main" id="{188CDCF8-280B-7C09-C850-9E2735F7C3EB}"/>
              </a:ext>
            </a:extLst>
          </p:cNvPr>
          <p:cNvSpPr>
            <a:spLocks noGrp="1"/>
          </p:cNvSpPr>
          <p:nvPr>
            <p:ph idx="1"/>
          </p:nvPr>
        </p:nvSpPr>
        <p:spPr>
          <a:xfrm>
            <a:off x="719667" y="1194486"/>
            <a:ext cx="10752665" cy="612775"/>
          </a:xfrm>
        </p:spPr>
        <p:txBody>
          <a:bodyPr/>
          <a:lstStyle/>
          <a:p>
            <a:pPr marL="0" indent="0">
              <a:buNone/>
            </a:pPr>
            <a:r>
              <a:rPr lang="ja-JP" altLang="en-US" dirty="0">
                <a:latin typeface="メイリオ" panose="020B0604030504040204" pitchFamily="50" charset="-128"/>
                <a:ea typeface="メイリオ" panose="020B0604030504040204" pitchFamily="50" charset="-128"/>
              </a:rPr>
              <a:t>本研究室では</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を用いて</a:t>
            </a:r>
            <a:r>
              <a:rPr lang="en-US" altLang="ja-JP" dirty="0">
                <a:latin typeface="メイリオ" panose="020B0604030504040204" pitchFamily="50" charset="-128"/>
                <a:ea typeface="メイリオ" panose="020B0604030504040204" pitchFamily="50" charset="-128"/>
              </a:rPr>
              <a:t>Cu-Cu</a:t>
            </a:r>
            <a:r>
              <a:rPr lang="ja-JP" altLang="en-US" dirty="0">
                <a:latin typeface="メイリオ" panose="020B0604030504040204" pitchFamily="50" charset="-128"/>
                <a:ea typeface="メイリオ" panose="020B0604030504040204" pitchFamily="50" charset="-128"/>
              </a:rPr>
              <a:t>を低損傷接合してきた</a:t>
            </a:r>
            <a:endParaRPr kumimoji="1" lang="ja-JP" altLang="en-US" dirty="0">
              <a:latin typeface="メイリオ" panose="020B0604030504040204" pitchFamily="50" charset="-128"/>
              <a:ea typeface="メイリオ" panose="020B0604030504040204" pitchFamily="50" charset="-128"/>
            </a:endParaRPr>
          </a:p>
        </p:txBody>
      </p:sp>
      <p:pic>
        <p:nvPicPr>
          <p:cNvPr id="3" name="図 2" descr="抽象, 挿絵 が含まれている画像&#10;&#10;自動的に生成された説明">
            <a:extLst>
              <a:ext uri="{FF2B5EF4-FFF2-40B4-BE49-F238E27FC236}">
                <a16:creationId xmlns:a16="http://schemas.microsoft.com/office/drawing/2014/main" id="{B10757F7-8999-4F1D-F824-606D7E60C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046" y="1838387"/>
            <a:ext cx="8168148" cy="1737074"/>
          </a:xfrm>
          <a:prstGeom prst="rect">
            <a:avLst/>
          </a:prstGeom>
        </p:spPr>
      </p:pic>
      <p:pic>
        <p:nvPicPr>
          <p:cNvPr id="112" name="図 111" descr="ダイアグラム, タイムライン&#10;&#10;中程度の精度で自動的に生成された説明">
            <a:extLst>
              <a:ext uri="{FF2B5EF4-FFF2-40B4-BE49-F238E27FC236}">
                <a16:creationId xmlns:a16="http://schemas.microsoft.com/office/drawing/2014/main" id="{8F6F3399-E4A2-C3F9-EB11-B2265688A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762" y="3810000"/>
            <a:ext cx="8515913" cy="2895600"/>
          </a:xfrm>
          <a:prstGeom prst="rect">
            <a:avLst/>
          </a:prstGeom>
        </p:spPr>
      </p:pic>
      <p:sp>
        <p:nvSpPr>
          <p:cNvPr id="4" name="テキスト ボックス 3">
            <a:extLst>
              <a:ext uri="{FF2B5EF4-FFF2-40B4-BE49-F238E27FC236}">
                <a16:creationId xmlns:a16="http://schemas.microsoft.com/office/drawing/2014/main" id="{9793443E-AD61-B7D9-E14F-CEC4E65A6CC4}"/>
              </a:ext>
            </a:extLst>
          </p:cNvPr>
          <p:cNvSpPr txBox="1"/>
          <p:nvPr/>
        </p:nvSpPr>
        <p:spPr>
          <a:xfrm>
            <a:off x="76200" y="2461149"/>
            <a:ext cx="2054406" cy="307777"/>
          </a:xfrm>
          <a:prstGeom prst="rect">
            <a:avLst/>
          </a:prstGeom>
          <a:noFill/>
        </p:spPr>
        <p:txBody>
          <a:bodyPr wrap="square" rtlCol="0">
            <a:spAutoFit/>
          </a:bodyPr>
          <a:lstStyle/>
          <a:p>
            <a:r>
              <a:rPr kumimoji="1" lang="ja-JP" altLang="en-US" b="1" dirty="0">
                <a:solidFill>
                  <a:schemeClr val="bg1"/>
                </a:solidFill>
                <a:latin typeface="メイリオ" panose="020B0604030504040204" pitchFamily="50" charset="-128"/>
                <a:ea typeface="メイリオ" panose="020B0604030504040204" pitchFamily="50" charset="-128"/>
              </a:rPr>
              <a:t>コーシコシコリーマン</a:t>
            </a:r>
          </a:p>
        </p:txBody>
      </p:sp>
    </p:spTree>
    <p:extLst>
      <p:ext uri="{BB962C8B-B14F-4D97-AF65-F5344CB8AC3E}">
        <p14:creationId xmlns:p14="http://schemas.microsoft.com/office/powerpoint/2010/main" val="254903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E1CD-CD12-3FF5-E6AD-1F48556821CE}"/>
            </a:ext>
          </a:extLst>
        </p:cNvPr>
        <p:cNvGrpSpPr/>
        <p:nvPr/>
      </p:nvGrpSpPr>
      <p:grpSpPr>
        <a:xfrm>
          <a:off x="0" y="0"/>
          <a:ext cx="0" cy="0"/>
          <a:chOff x="0" y="0"/>
          <a:chExt cx="0" cy="0"/>
        </a:xfrm>
      </p:grpSpPr>
      <p:sp>
        <p:nvSpPr>
          <p:cNvPr id="46" name="楕円 45">
            <a:extLst>
              <a:ext uri="{FF2B5EF4-FFF2-40B4-BE49-F238E27FC236}">
                <a16:creationId xmlns:a16="http://schemas.microsoft.com/office/drawing/2014/main" id="{BBD04D26-2AED-A62A-F514-05C62DBD8D31}"/>
              </a:ext>
            </a:extLst>
          </p:cNvPr>
          <p:cNvSpPr/>
          <p:nvPr/>
        </p:nvSpPr>
        <p:spPr bwMode="auto">
          <a:xfrm>
            <a:off x="265718" y="5539013"/>
            <a:ext cx="5127830" cy="1332842"/>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3" name="タイトル 12">
            <a:extLst>
              <a:ext uri="{FF2B5EF4-FFF2-40B4-BE49-F238E27FC236}">
                <a16:creationId xmlns:a16="http://schemas.microsoft.com/office/drawing/2014/main" id="{F3E1B97A-ED94-03E6-AA49-A775E88C6BF9}"/>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研究目的</a:t>
            </a:r>
          </a:p>
        </p:txBody>
      </p:sp>
      <p:sp>
        <p:nvSpPr>
          <p:cNvPr id="2" name="コンテンツ プレースホルダー 2">
            <a:extLst>
              <a:ext uri="{FF2B5EF4-FFF2-40B4-BE49-F238E27FC236}">
                <a16:creationId xmlns:a16="http://schemas.microsoft.com/office/drawing/2014/main" id="{D4F9BEA4-5EDC-B288-97B4-B4FD05167EA4}"/>
              </a:ext>
            </a:extLst>
          </p:cNvPr>
          <p:cNvSpPr>
            <a:spLocks noGrp="1"/>
          </p:cNvSpPr>
          <p:nvPr>
            <p:ph idx="1"/>
          </p:nvPr>
        </p:nvSpPr>
        <p:spPr>
          <a:xfrm>
            <a:off x="381000" y="3936886"/>
            <a:ext cx="10668000" cy="494788"/>
          </a:xfrm>
        </p:spPr>
        <p:txBody>
          <a:bodyPr/>
          <a:lstStyle/>
          <a:p>
            <a:pPr marL="0" indent="0">
              <a:buNone/>
            </a:pPr>
            <a:r>
              <a:rPr kumimoji="1" lang="ja-JP" altLang="en-US" b="1" dirty="0">
                <a:latin typeface="メイリオ" panose="020B0604030504040204" pitchFamily="50" charset="-128"/>
                <a:ea typeface="メイリオ" panose="020B0604030504040204" pitchFamily="50" charset="-128"/>
              </a:rPr>
              <a:t>・</a:t>
            </a:r>
            <a:r>
              <a:rPr kumimoji="1" lang="en-US" altLang="ja-JP" b="1" dirty="0">
                <a:latin typeface="メイリオ" panose="020B0604030504040204" pitchFamily="50" charset="-128"/>
                <a:ea typeface="メイリオ" panose="020B0604030504040204" pitchFamily="50" charset="-128"/>
              </a:rPr>
              <a:t>Cu-Cu</a:t>
            </a:r>
            <a:r>
              <a:rPr kumimoji="1" lang="ja-JP" altLang="en-US" b="1" dirty="0">
                <a:latin typeface="メイリオ" panose="020B0604030504040204" pitchFamily="50" charset="-128"/>
                <a:ea typeface="メイリオ" panose="020B0604030504040204" pitchFamily="50" charset="-128"/>
              </a:rPr>
              <a:t>接合→</a:t>
            </a:r>
            <a:r>
              <a:rPr kumimoji="1" lang="en-US" altLang="ja-JP" b="1" dirty="0">
                <a:latin typeface="メイリオ" panose="020B0604030504040204" pitchFamily="50" charset="-128"/>
                <a:ea typeface="メイリオ" panose="020B0604030504040204" pitchFamily="50" charset="-128"/>
              </a:rPr>
              <a:t>Cu</a:t>
            </a:r>
            <a:r>
              <a:rPr lang="en-US" altLang="ja-JP" b="1" dirty="0">
                <a:latin typeface="メイリオ" panose="020B0604030504040204" pitchFamily="50" charset="-128"/>
                <a:ea typeface="メイリオ" panose="020B0604030504040204" pitchFamily="50" charset="-128"/>
              </a:rPr>
              <a:t>-FEP</a:t>
            </a:r>
            <a:r>
              <a:rPr kumimoji="1" lang="ja-JP" altLang="en-US" b="1" dirty="0">
                <a:latin typeface="メイリオ" panose="020B0604030504040204" pitchFamily="50" charset="-128"/>
                <a:ea typeface="メイリオ" panose="020B0604030504040204" pitchFamily="50" charset="-128"/>
              </a:rPr>
              <a:t>接合を</a:t>
            </a:r>
            <a:r>
              <a:rPr lang="ja-JP" altLang="en-US" b="1" dirty="0">
                <a:latin typeface="メイリオ" panose="020B0604030504040204" pitchFamily="50" charset="-128"/>
                <a:ea typeface="メイリオ" panose="020B0604030504040204" pitchFamily="50" charset="-128"/>
              </a:rPr>
              <a:t>目的とした表面改質</a:t>
            </a:r>
            <a:endParaRPr kumimoji="1" lang="ja-JP" altLang="en-US" b="1" dirty="0">
              <a:latin typeface="メイリオ" panose="020B0604030504040204" pitchFamily="50" charset="-128"/>
              <a:ea typeface="メイリオ" panose="020B0604030504040204" pitchFamily="50" charset="-128"/>
            </a:endParaRPr>
          </a:p>
        </p:txBody>
      </p:sp>
      <p:grpSp>
        <p:nvGrpSpPr>
          <p:cNvPr id="14" name="グループ化 13">
            <a:extLst>
              <a:ext uri="{FF2B5EF4-FFF2-40B4-BE49-F238E27FC236}">
                <a16:creationId xmlns:a16="http://schemas.microsoft.com/office/drawing/2014/main" id="{3518C12A-F396-E7CA-CA75-9860E2414438}"/>
              </a:ext>
            </a:extLst>
          </p:cNvPr>
          <p:cNvGrpSpPr/>
          <p:nvPr/>
        </p:nvGrpSpPr>
        <p:grpSpPr>
          <a:xfrm>
            <a:off x="406121" y="4715063"/>
            <a:ext cx="2139066" cy="723487"/>
            <a:chOff x="875789" y="2342214"/>
            <a:chExt cx="3458499" cy="1684813"/>
          </a:xfrm>
        </p:grpSpPr>
        <p:sp>
          <p:nvSpPr>
            <p:cNvPr id="3" name="正方形/長方形 2">
              <a:extLst>
                <a:ext uri="{FF2B5EF4-FFF2-40B4-BE49-F238E27FC236}">
                  <a16:creationId xmlns:a16="http://schemas.microsoft.com/office/drawing/2014/main" id="{23211639-4470-59C3-3F8E-0CC413944446}"/>
                </a:ext>
              </a:extLst>
            </p:cNvPr>
            <p:cNvSpPr/>
            <p:nvPr/>
          </p:nvSpPr>
          <p:spPr>
            <a:xfrm>
              <a:off x="875791" y="2342214"/>
              <a:ext cx="3458497" cy="835742"/>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2202607-B43B-2F10-887C-2F684F6C1215}"/>
                </a:ext>
              </a:extLst>
            </p:cNvPr>
            <p:cNvSpPr/>
            <p:nvPr/>
          </p:nvSpPr>
          <p:spPr>
            <a:xfrm>
              <a:off x="875789" y="3191284"/>
              <a:ext cx="3458497" cy="835743"/>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4B58A47E-865B-2D43-8AA6-8AF683A4E5B0}"/>
                </a:ext>
              </a:extLst>
            </p:cNvPr>
            <p:cNvSpPr txBox="1">
              <a:spLocks/>
            </p:cNvSpPr>
            <p:nvPr/>
          </p:nvSpPr>
          <p:spPr>
            <a:xfrm>
              <a:off x="2036051" y="2369899"/>
              <a:ext cx="1871480" cy="494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メイリオ" panose="020B0604030504040204" pitchFamily="50" charset="-128"/>
                  <a:ea typeface="メイリオ" panose="020B0604030504040204" pitchFamily="50" charset="-128"/>
                </a:rPr>
                <a:t>Cu</a:t>
              </a:r>
              <a:endParaRPr lang="ja-JP" altLang="en-US"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3EE72E73-6439-836D-548F-127EDBEA97E5}"/>
                </a:ext>
              </a:extLst>
            </p:cNvPr>
            <p:cNvSpPr txBox="1">
              <a:spLocks/>
            </p:cNvSpPr>
            <p:nvPr/>
          </p:nvSpPr>
          <p:spPr>
            <a:xfrm>
              <a:off x="2021806" y="3187911"/>
              <a:ext cx="1871480" cy="494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メイリオ" panose="020B0604030504040204" pitchFamily="50" charset="-128"/>
                  <a:ea typeface="メイリオ" panose="020B0604030504040204" pitchFamily="50" charset="-128"/>
                </a:rPr>
                <a:t>Cu</a:t>
              </a:r>
              <a:endParaRPr lang="ja-JP" altLang="en-US" dirty="0">
                <a:latin typeface="メイリオ" panose="020B0604030504040204" pitchFamily="50" charset="-128"/>
                <a:ea typeface="メイリオ" panose="020B0604030504040204" pitchFamily="50" charset="-128"/>
              </a:endParaRPr>
            </a:p>
          </p:txBody>
        </p:sp>
      </p:grpSp>
      <p:grpSp>
        <p:nvGrpSpPr>
          <p:cNvPr id="15" name="グループ化 14">
            <a:extLst>
              <a:ext uri="{FF2B5EF4-FFF2-40B4-BE49-F238E27FC236}">
                <a16:creationId xmlns:a16="http://schemas.microsoft.com/office/drawing/2014/main" id="{889EDDDC-43F1-B44D-BE14-CB36575D947B}"/>
              </a:ext>
            </a:extLst>
          </p:cNvPr>
          <p:cNvGrpSpPr/>
          <p:nvPr/>
        </p:nvGrpSpPr>
        <p:grpSpPr>
          <a:xfrm>
            <a:off x="3549036" y="4734182"/>
            <a:ext cx="2772908" cy="720363"/>
            <a:chOff x="7932892" y="2296549"/>
            <a:chExt cx="4548687" cy="1661652"/>
          </a:xfrm>
        </p:grpSpPr>
        <p:sp>
          <p:nvSpPr>
            <p:cNvPr id="6" name="正方形/長方形 5">
              <a:extLst>
                <a:ext uri="{FF2B5EF4-FFF2-40B4-BE49-F238E27FC236}">
                  <a16:creationId xmlns:a16="http://schemas.microsoft.com/office/drawing/2014/main" id="{8D0F64E0-9AE9-DE84-2D34-257F11CDB095}"/>
                </a:ext>
              </a:extLst>
            </p:cNvPr>
            <p:cNvSpPr/>
            <p:nvPr/>
          </p:nvSpPr>
          <p:spPr>
            <a:xfrm>
              <a:off x="7932893" y="2296549"/>
              <a:ext cx="3458497" cy="835742"/>
            </a:xfrm>
            <a:prstGeom prst="rect">
              <a:avLst/>
            </a:prstGeom>
            <a:solidFill>
              <a:srgbClr val="FF66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F58E463-579E-AC9A-39D8-23E6BBABFB60}"/>
                </a:ext>
              </a:extLst>
            </p:cNvPr>
            <p:cNvSpPr/>
            <p:nvPr/>
          </p:nvSpPr>
          <p:spPr>
            <a:xfrm>
              <a:off x="7932892" y="3122459"/>
              <a:ext cx="3458497" cy="835742"/>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コンテンツ プレースホルダー 2">
              <a:extLst>
                <a:ext uri="{FF2B5EF4-FFF2-40B4-BE49-F238E27FC236}">
                  <a16:creationId xmlns:a16="http://schemas.microsoft.com/office/drawing/2014/main" id="{9A5E7D28-896A-3996-395E-887B6AEC74D1}"/>
                </a:ext>
              </a:extLst>
            </p:cNvPr>
            <p:cNvSpPr txBox="1">
              <a:spLocks/>
            </p:cNvSpPr>
            <p:nvPr/>
          </p:nvSpPr>
          <p:spPr>
            <a:xfrm>
              <a:off x="9133526" y="2298866"/>
              <a:ext cx="1871480" cy="494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メイリオ" panose="020B0604030504040204" pitchFamily="50" charset="-128"/>
                  <a:ea typeface="メイリオ" panose="020B0604030504040204" pitchFamily="50" charset="-128"/>
                </a:rPr>
                <a:t>Cu</a:t>
              </a:r>
              <a:endParaRPr lang="ja-JP" altLang="en-US"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B62989AB-8537-A1EF-810F-8C9D491BA3C2}"/>
                </a:ext>
              </a:extLst>
            </p:cNvPr>
            <p:cNvSpPr txBox="1">
              <a:spLocks/>
            </p:cNvSpPr>
            <p:nvPr/>
          </p:nvSpPr>
          <p:spPr>
            <a:xfrm>
              <a:off x="9023084" y="3164318"/>
              <a:ext cx="3458495" cy="4849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メイリオ" panose="020B0604030504040204" pitchFamily="50" charset="-128"/>
                  <a:ea typeface="メイリオ" panose="020B0604030504040204" pitchFamily="50" charset="-128"/>
                </a:rPr>
                <a:t>FEP</a:t>
              </a:r>
              <a:endParaRPr lang="ja-JP" altLang="en-US" dirty="0">
                <a:latin typeface="メイリオ" panose="020B0604030504040204" pitchFamily="50" charset="-128"/>
                <a:ea typeface="メイリオ" panose="020B0604030504040204" pitchFamily="50" charset="-128"/>
              </a:endParaRPr>
            </a:p>
          </p:txBody>
        </p:sp>
      </p:grpSp>
      <p:grpSp>
        <p:nvGrpSpPr>
          <p:cNvPr id="21" name="グループ化 20">
            <a:extLst>
              <a:ext uri="{FF2B5EF4-FFF2-40B4-BE49-F238E27FC236}">
                <a16:creationId xmlns:a16="http://schemas.microsoft.com/office/drawing/2014/main" id="{6B2235AE-C002-6E51-829F-7A17E2801213}"/>
              </a:ext>
            </a:extLst>
          </p:cNvPr>
          <p:cNvGrpSpPr/>
          <p:nvPr/>
        </p:nvGrpSpPr>
        <p:grpSpPr>
          <a:xfrm>
            <a:off x="5762745" y="4547800"/>
            <a:ext cx="6633374" cy="2175886"/>
            <a:chOff x="207308" y="4457701"/>
            <a:chExt cx="6633374" cy="2175886"/>
          </a:xfrm>
        </p:grpSpPr>
        <p:sp>
          <p:nvSpPr>
            <p:cNvPr id="102" name="雲 101">
              <a:extLst>
                <a:ext uri="{FF2B5EF4-FFF2-40B4-BE49-F238E27FC236}">
                  <a16:creationId xmlns:a16="http://schemas.microsoft.com/office/drawing/2014/main" id="{18F573AF-F443-F6C6-52B5-82BCBA61AB83}"/>
                </a:ext>
              </a:extLst>
            </p:cNvPr>
            <p:cNvSpPr/>
            <p:nvPr/>
          </p:nvSpPr>
          <p:spPr bwMode="auto">
            <a:xfrm>
              <a:off x="3649184" y="4571016"/>
              <a:ext cx="2548639" cy="974710"/>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48" name="正方形/長方形 47">
              <a:extLst>
                <a:ext uri="{FF2B5EF4-FFF2-40B4-BE49-F238E27FC236}">
                  <a16:creationId xmlns:a16="http://schemas.microsoft.com/office/drawing/2014/main" id="{C439275B-64D0-B246-7BC4-22709CA948A9}"/>
                </a:ext>
              </a:extLst>
            </p:cNvPr>
            <p:cNvSpPr>
              <a:spLocks/>
            </p:cNvSpPr>
            <p:nvPr/>
          </p:nvSpPr>
          <p:spPr>
            <a:xfrm>
              <a:off x="563581" y="6099718"/>
              <a:ext cx="1831792" cy="37202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1942207A-0BC4-3F78-B355-42A870505748}"/>
                </a:ext>
              </a:extLst>
            </p:cNvPr>
            <p:cNvCxnSpPr>
              <a:cxnSpLocks/>
            </p:cNvCxnSpPr>
            <p:nvPr/>
          </p:nvCxnSpPr>
          <p:spPr>
            <a:xfrm>
              <a:off x="1444226" y="4588931"/>
              <a:ext cx="0" cy="144862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5" name="コンテンツ プレースホルダー 2">
              <a:extLst>
                <a:ext uri="{FF2B5EF4-FFF2-40B4-BE49-F238E27FC236}">
                  <a16:creationId xmlns:a16="http://schemas.microsoft.com/office/drawing/2014/main" id="{4F648AD3-D88A-4026-5C15-E3EC0F27C825}"/>
                </a:ext>
              </a:extLst>
            </p:cNvPr>
            <p:cNvSpPr txBox="1">
              <a:spLocks/>
            </p:cNvSpPr>
            <p:nvPr/>
          </p:nvSpPr>
          <p:spPr>
            <a:xfrm>
              <a:off x="1085950" y="6138799"/>
              <a:ext cx="2341809"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メイリオ" panose="020B0604030504040204" pitchFamily="50" charset="-128"/>
                  <a:ea typeface="メイリオ" panose="020B0604030504040204" pitchFamily="50" charset="-128"/>
                </a:rPr>
                <a:t>FEP</a:t>
              </a:r>
              <a:endParaRPr lang="ja-JP" altLang="en-US" sz="2400" dirty="0">
                <a:latin typeface="メイリオ" panose="020B0604030504040204" pitchFamily="50" charset="-128"/>
                <a:ea typeface="メイリオ" panose="020B0604030504040204" pitchFamily="50" charset="-128"/>
              </a:endParaRPr>
            </a:p>
          </p:txBody>
        </p:sp>
        <p:sp>
          <p:nvSpPr>
            <p:cNvPr id="56" name="コンテンツ プレースホルダー 2">
              <a:extLst>
                <a:ext uri="{FF2B5EF4-FFF2-40B4-BE49-F238E27FC236}">
                  <a16:creationId xmlns:a16="http://schemas.microsoft.com/office/drawing/2014/main" id="{59703708-61D8-1AD9-C229-80E12B4EE220}"/>
                </a:ext>
              </a:extLst>
            </p:cNvPr>
            <p:cNvSpPr txBox="1">
              <a:spLocks/>
            </p:cNvSpPr>
            <p:nvPr/>
          </p:nvSpPr>
          <p:spPr>
            <a:xfrm>
              <a:off x="2601119" y="5083959"/>
              <a:ext cx="2341809"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メイリオ" panose="020B0604030504040204" pitchFamily="50" charset="-128"/>
                  <a:ea typeface="メイリオ" panose="020B0604030504040204" pitchFamily="50" charset="-128"/>
                </a:rPr>
                <a:t>F</a:t>
              </a:r>
              <a:endParaRPr lang="ja-JP" altLang="en-US" sz="2000" dirty="0">
                <a:latin typeface="メイリオ" panose="020B0604030504040204" pitchFamily="50" charset="-128"/>
                <a:ea typeface="メイリオ" panose="020B0604030504040204" pitchFamily="50" charset="-128"/>
              </a:endParaRPr>
            </a:p>
          </p:txBody>
        </p:sp>
        <p:sp>
          <p:nvSpPr>
            <p:cNvPr id="57" name="コンテンツ プレースホルダー 2">
              <a:extLst>
                <a:ext uri="{FF2B5EF4-FFF2-40B4-BE49-F238E27FC236}">
                  <a16:creationId xmlns:a16="http://schemas.microsoft.com/office/drawing/2014/main" id="{D97DC4D0-C716-53C7-FE6D-057B5B5A00E3}"/>
                </a:ext>
              </a:extLst>
            </p:cNvPr>
            <p:cNvSpPr txBox="1">
              <a:spLocks/>
            </p:cNvSpPr>
            <p:nvPr/>
          </p:nvSpPr>
          <p:spPr>
            <a:xfrm>
              <a:off x="207308" y="5260989"/>
              <a:ext cx="2341809"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メイリオ" panose="020B0604030504040204" pitchFamily="50" charset="-128"/>
                  <a:ea typeface="メイリオ" panose="020B0604030504040204" pitchFamily="50" charset="-128"/>
                </a:rPr>
                <a:t>F</a:t>
              </a:r>
              <a:endParaRPr lang="ja-JP" altLang="en-US" sz="2000" dirty="0">
                <a:latin typeface="メイリオ" panose="020B0604030504040204" pitchFamily="50" charset="-128"/>
                <a:ea typeface="メイリオ" panose="020B0604030504040204" pitchFamily="50" charset="-128"/>
              </a:endParaRPr>
            </a:p>
          </p:txBody>
        </p:sp>
        <p:cxnSp>
          <p:nvCxnSpPr>
            <p:cNvPr id="59" name="直線コネクタ 58">
              <a:extLst>
                <a:ext uri="{FF2B5EF4-FFF2-40B4-BE49-F238E27FC236}">
                  <a16:creationId xmlns:a16="http://schemas.microsoft.com/office/drawing/2014/main" id="{009FF310-52D7-98C0-2C3A-D616A0989DD7}"/>
                </a:ext>
              </a:extLst>
            </p:cNvPr>
            <p:cNvCxnSpPr/>
            <p:nvPr/>
          </p:nvCxnSpPr>
          <p:spPr>
            <a:xfrm flipV="1">
              <a:off x="1828800" y="5937877"/>
              <a:ext cx="0" cy="161841"/>
            </a:xfrm>
            <a:prstGeom prst="line">
              <a:avLst/>
            </a:prstGeom>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AE2254FF-2359-A0C9-90B4-1985F515F3AF}"/>
                </a:ext>
              </a:extLst>
            </p:cNvPr>
            <p:cNvCxnSpPr>
              <a:cxnSpLocks/>
            </p:cNvCxnSpPr>
            <p:nvPr/>
          </p:nvCxnSpPr>
          <p:spPr>
            <a:xfrm flipV="1">
              <a:off x="1142659" y="5896708"/>
              <a:ext cx="0" cy="203010"/>
            </a:xfrm>
            <a:prstGeom prst="line">
              <a:avLst/>
            </a:prstGeom>
          </p:spPr>
          <p:style>
            <a:lnRef idx="1">
              <a:schemeClr val="dk1"/>
            </a:lnRef>
            <a:fillRef idx="0">
              <a:schemeClr val="dk1"/>
            </a:fillRef>
            <a:effectRef idx="0">
              <a:schemeClr val="dk1"/>
            </a:effectRef>
            <a:fontRef idx="minor">
              <a:schemeClr val="tx1"/>
            </a:fontRef>
          </p:style>
        </p:cxnSp>
        <p:sp>
          <p:nvSpPr>
            <p:cNvPr id="64" name="コンテンツ プレースホルダー 2">
              <a:extLst>
                <a:ext uri="{FF2B5EF4-FFF2-40B4-BE49-F238E27FC236}">
                  <a16:creationId xmlns:a16="http://schemas.microsoft.com/office/drawing/2014/main" id="{5415D9A5-E066-8741-69B6-9CF298070D9E}"/>
                </a:ext>
              </a:extLst>
            </p:cNvPr>
            <p:cNvSpPr txBox="1">
              <a:spLocks/>
            </p:cNvSpPr>
            <p:nvPr/>
          </p:nvSpPr>
          <p:spPr>
            <a:xfrm>
              <a:off x="1686713" y="5669809"/>
              <a:ext cx="482484"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メイリオ" panose="020B0604030504040204" pitchFamily="50" charset="-128"/>
                  <a:ea typeface="メイリオ" panose="020B0604030504040204" pitchFamily="50" charset="-128"/>
                </a:rPr>
                <a:t>F</a:t>
              </a:r>
              <a:endParaRPr lang="ja-JP" altLang="en-US" sz="2000" dirty="0">
                <a:latin typeface="メイリオ" panose="020B0604030504040204" pitchFamily="50" charset="-128"/>
                <a:ea typeface="メイリオ" panose="020B0604030504040204" pitchFamily="50" charset="-128"/>
              </a:endParaRPr>
            </a:p>
          </p:txBody>
        </p:sp>
        <p:sp>
          <p:nvSpPr>
            <p:cNvPr id="65" name="コンテンツ プレースホルダー 2">
              <a:extLst>
                <a:ext uri="{FF2B5EF4-FFF2-40B4-BE49-F238E27FC236}">
                  <a16:creationId xmlns:a16="http://schemas.microsoft.com/office/drawing/2014/main" id="{F3E22362-E8B6-908A-D521-7EEF10274D45}"/>
                </a:ext>
              </a:extLst>
            </p:cNvPr>
            <p:cNvSpPr txBox="1">
              <a:spLocks/>
            </p:cNvSpPr>
            <p:nvPr/>
          </p:nvSpPr>
          <p:spPr>
            <a:xfrm>
              <a:off x="1005920" y="5642337"/>
              <a:ext cx="482484"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latin typeface="メイリオ" panose="020B0604030504040204" pitchFamily="50" charset="-128"/>
                  <a:ea typeface="メイリオ" panose="020B0604030504040204" pitchFamily="50" charset="-128"/>
                </a:rPr>
                <a:t>F</a:t>
              </a:r>
              <a:endParaRPr lang="ja-JP" altLang="en-US" sz="2000" dirty="0">
                <a:latin typeface="メイリオ" panose="020B0604030504040204" pitchFamily="50" charset="-128"/>
                <a:ea typeface="メイリオ" panose="020B0604030504040204" pitchFamily="50" charset="-128"/>
              </a:endParaRPr>
            </a:p>
          </p:txBody>
        </p:sp>
        <p:cxnSp>
          <p:nvCxnSpPr>
            <p:cNvPr id="72" name="直線矢印コネクタ 71">
              <a:extLst>
                <a:ext uri="{FF2B5EF4-FFF2-40B4-BE49-F238E27FC236}">
                  <a16:creationId xmlns:a16="http://schemas.microsoft.com/office/drawing/2014/main" id="{76A236A6-17B8-A7E6-3694-D0B725D77155}"/>
                </a:ext>
              </a:extLst>
            </p:cNvPr>
            <p:cNvCxnSpPr>
              <a:stCxn id="64" idx="3"/>
            </p:cNvCxnSpPr>
            <p:nvPr/>
          </p:nvCxnSpPr>
          <p:spPr>
            <a:xfrm flipV="1">
              <a:off x="2169197" y="5455752"/>
              <a:ext cx="431922" cy="461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線矢印コネクタ 74">
              <a:extLst>
                <a:ext uri="{FF2B5EF4-FFF2-40B4-BE49-F238E27FC236}">
                  <a16:creationId xmlns:a16="http://schemas.microsoft.com/office/drawing/2014/main" id="{C6FE7B64-FED2-AC46-E159-7B63431446F6}"/>
                </a:ext>
              </a:extLst>
            </p:cNvPr>
            <p:cNvCxnSpPr/>
            <p:nvPr/>
          </p:nvCxnSpPr>
          <p:spPr>
            <a:xfrm flipH="1" flipV="1">
              <a:off x="461839" y="5508383"/>
              <a:ext cx="300161" cy="38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矢印: 右 75">
              <a:extLst>
                <a:ext uri="{FF2B5EF4-FFF2-40B4-BE49-F238E27FC236}">
                  <a16:creationId xmlns:a16="http://schemas.microsoft.com/office/drawing/2014/main" id="{00430E13-BE07-5CCD-6B12-FE876785E74E}"/>
                </a:ext>
              </a:extLst>
            </p:cNvPr>
            <p:cNvSpPr/>
            <p:nvPr/>
          </p:nvSpPr>
          <p:spPr bwMode="auto">
            <a:xfrm>
              <a:off x="2903076" y="5280174"/>
              <a:ext cx="759050" cy="585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77" name="コンテンツ プレースホルダー 2">
              <a:extLst>
                <a:ext uri="{FF2B5EF4-FFF2-40B4-BE49-F238E27FC236}">
                  <a16:creationId xmlns:a16="http://schemas.microsoft.com/office/drawing/2014/main" id="{2720D5CF-B148-DBE8-39D1-EF2B63ED3703}"/>
                </a:ext>
              </a:extLst>
            </p:cNvPr>
            <p:cNvSpPr txBox="1">
              <a:spLocks/>
            </p:cNvSpPr>
            <p:nvPr/>
          </p:nvSpPr>
          <p:spPr>
            <a:xfrm>
              <a:off x="3959638" y="4819907"/>
              <a:ext cx="2851352" cy="4947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表面改質！</a:t>
              </a:r>
              <a:r>
                <a:rPr lang="en-US" altLang="ja-JP" kern="0" dirty="0">
                  <a:latin typeface="メイリオ" panose="020B0604030504040204" pitchFamily="50" charset="-128"/>
                  <a:ea typeface="メイリオ" panose="020B0604030504040204" pitchFamily="50" charset="-128"/>
                </a:rPr>
                <a:t>	</a:t>
              </a:r>
              <a:endParaRPr lang="ja-JP" altLang="en-US" kern="0" dirty="0">
                <a:latin typeface="メイリオ" panose="020B0604030504040204" pitchFamily="50" charset="-128"/>
                <a:ea typeface="メイリオ" panose="020B0604030504040204" pitchFamily="50" charset="-128"/>
              </a:endParaRPr>
            </a:p>
          </p:txBody>
        </p:sp>
        <p:sp>
          <p:nvSpPr>
            <p:cNvPr id="78" name="正方形/長方形 77">
              <a:extLst>
                <a:ext uri="{FF2B5EF4-FFF2-40B4-BE49-F238E27FC236}">
                  <a16:creationId xmlns:a16="http://schemas.microsoft.com/office/drawing/2014/main" id="{BBFF89E7-E84A-A043-0D58-D7386124A050}"/>
                </a:ext>
              </a:extLst>
            </p:cNvPr>
            <p:cNvSpPr>
              <a:spLocks/>
            </p:cNvSpPr>
            <p:nvPr/>
          </p:nvSpPr>
          <p:spPr>
            <a:xfrm>
              <a:off x="4007608" y="6095531"/>
              <a:ext cx="1831792" cy="372028"/>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59012E12-A59F-F341-3805-4AC898C21888}"/>
                </a:ext>
              </a:extLst>
            </p:cNvPr>
            <p:cNvSpPr txBox="1"/>
            <p:nvPr/>
          </p:nvSpPr>
          <p:spPr>
            <a:xfrm>
              <a:off x="4007608" y="5595136"/>
              <a:ext cx="759904"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OH</a:t>
              </a:r>
              <a:endParaRPr kumimoji="1" lang="ja-JP" altLang="en-US" sz="1600" dirty="0">
                <a:latin typeface="メイリオ" panose="020B0604030504040204" pitchFamily="50" charset="-128"/>
                <a:ea typeface="メイリオ" panose="020B0604030504040204" pitchFamily="50" charset="-128"/>
              </a:endParaRPr>
            </a:p>
          </p:txBody>
        </p:sp>
        <p:sp>
          <p:nvSpPr>
            <p:cNvPr id="80" name="テキスト ボックス 79">
              <a:extLst>
                <a:ext uri="{FF2B5EF4-FFF2-40B4-BE49-F238E27FC236}">
                  <a16:creationId xmlns:a16="http://schemas.microsoft.com/office/drawing/2014/main" id="{BA83372F-1CEA-0CA2-7727-D9E2603FC913}"/>
                </a:ext>
              </a:extLst>
            </p:cNvPr>
            <p:cNvSpPr txBox="1"/>
            <p:nvPr/>
          </p:nvSpPr>
          <p:spPr>
            <a:xfrm>
              <a:off x="5289826" y="5595136"/>
              <a:ext cx="759904"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C-O</a:t>
              </a:r>
              <a:endParaRPr kumimoji="1" lang="ja-JP" altLang="en-US" sz="1600" dirty="0">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9E1613A3-5F44-30F6-1CE9-9D044B444BEC}"/>
                </a:ext>
              </a:extLst>
            </p:cNvPr>
            <p:cNvSpPr txBox="1"/>
            <p:nvPr/>
          </p:nvSpPr>
          <p:spPr>
            <a:xfrm>
              <a:off x="4626554" y="5595136"/>
              <a:ext cx="759904"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C</a:t>
              </a:r>
              <a:r>
                <a:rPr lang="en-US" altLang="ja-JP" sz="1600" dirty="0">
                  <a:latin typeface="メイリオ" panose="020B0604030504040204" pitchFamily="50" charset="-128"/>
                  <a:ea typeface="メイリオ" panose="020B0604030504040204" pitchFamily="50" charset="-128"/>
                </a:rPr>
                <a:t>=O</a:t>
              </a:r>
              <a:endParaRPr kumimoji="1" lang="ja-JP" altLang="en-US" sz="1600" dirty="0">
                <a:latin typeface="メイリオ" panose="020B0604030504040204" pitchFamily="50" charset="-128"/>
                <a:ea typeface="メイリオ" panose="020B0604030504040204" pitchFamily="50" charset="-128"/>
              </a:endParaRPr>
            </a:p>
          </p:txBody>
        </p:sp>
        <p:cxnSp>
          <p:nvCxnSpPr>
            <p:cNvPr id="82" name="直線コネクタ 81">
              <a:extLst>
                <a:ext uri="{FF2B5EF4-FFF2-40B4-BE49-F238E27FC236}">
                  <a16:creationId xmlns:a16="http://schemas.microsoft.com/office/drawing/2014/main" id="{6194501D-4AAC-1103-B3C9-1912E491CC61}"/>
                </a:ext>
              </a:extLst>
            </p:cNvPr>
            <p:cNvCxnSpPr>
              <a:cxnSpLocks/>
            </p:cNvCxnSpPr>
            <p:nvPr/>
          </p:nvCxnSpPr>
          <p:spPr>
            <a:xfrm>
              <a:off x="4238560" y="5836790"/>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コンテンツ プレースホルダー 2">
              <a:extLst>
                <a:ext uri="{FF2B5EF4-FFF2-40B4-BE49-F238E27FC236}">
                  <a16:creationId xmlns:a16="http://schemas.microsoft.com/office/drawing/2014/main" id="{66192FE4-A2B4-D288-E5A2-0A46CE11D0E5}"/>
                </a:ext>
              </a:extLst>
            </p:cNvPr>
            <p:cNvSpPr txBox="1">
              <a:spLocks/>
            </p:cNvSpPr>
            <p:nvPr/>
          </p:nvSpPr>
          <p:spPr>
            <a:xfrm>
              <a:off x="4498873" y="6134612"/>
              <a:ext cx="2341809" cy="494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400" dirty="0">
                  <a:latin typeface="メイリオ" panose="020B0604030504040204" pitchFamily="50" charset="-128"/>
                  <a:ea typeface="メイリオ" panose="020B0604030504040204" pitchFamily="50" charset="-128"/>
                </a:rPr>
                <a:t>FEP</a:t>
              </a:r>
              <a:endParaRPr lang="ja-JP" altLang="en-US" sz="2400" dirty="0">
                <a:latin typeface="メイリオ" panose="020B0604030504040204" pitchFamily="50" charset="-128"/>
                <a:ea typeface="メイリオ" panose="020B0604030504040204" pitchFamily="50" charset="-128"/>
              </a:endParaRPr>
            </a:p>
          </p:txBody>
        </p:sp>
        <p:cxnSp>
          <p:nvCxnSpPr>
            <p:cNvPr id="84" name="直線コネクタ 83">
              <a:extLst>
                <a:ext uri="{FF2B5EF4-FFF2-40B4-BE49-F238E27FC236}">
                  <a16:creationId xmlns:a16="http://schemas.microsoft.com/office/drawing/2014/main" id="{84E9F310-FE19-7686-9F19-2122F6F9A58D}"/>
                </a:ext>
              </a:extLst>
            </p:cNvPr>
            <p:cNvCxnSpPr>
              <a:cxnSpLocks/>
            </p:cNvCxnSpPr>
            <p:nvPr/>
          </p:nvCxnSpPr>
          <p:spPr>
            <a:xfrm>
              <a:off x="4876800" y="5813482"/>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C03B3E50-B48C-21C9-9DA3-4E981D3149D9}"/>
                </a:ext>
              </a:extLst>
            </p:cNvPr>
            <p:cNvCxnSpPr>
              <a:cxnSpLocks/>
            </p:cNvCxnSpPr>
            <p:nvPr/>
          </p:nvCxnSpPr>
          <p:spPr>
            <a:xfrm>
              <a:off x="5486400" y="5829481"/>
              <a:ext cx="0" cy="2587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グループ化 86">
              <a:extLst>
                <a:ext uri="{FF2B5EF4-FFF2-40B4-BE49-F238E27FC236}">
                  <a16:creationId xmlns:a16="http://schemas.microsoft.com/office/drawing/2014/main" id="{F957BF46-F150-3981-32D3-B685E066CF7E}"/>
                </a:ext>
              </a:extLst>
            </p:cNvPr>
            <p:cNvGrpSpPr/>
            <p:nvPr/>
          </p:nvGrpSpPr>
          <p:grpSpPr>
            <a:xfrm>
              <a:off x="875441" y="4457701"/>
              <a:ext cx="2294465" cy="800100"/>
              <a:chOff x="2590800" y="1876949"/>
              <a:chExt cx="2294465" cy="800100"/>
            </a:xfrm>
          </p:grpSpPr>
          <p:grpSp>
            <p:nvGrpSpPr>
              <p:cNvPr id="88" name="グループ化 87">
                <a:extLst>
                  <a:ext uri="{FF2B5EF4-FFF2-40B4-BE49-F238E27FC236}">
                    <a16:creationId xmlns:a16="http://schemas.microsoft.com/office/drawing/2014/main" id="{CA1AD482-A194-0FD2-9539-7B815BAA5E04}"/>
                  </a:ext>
                </a:extLst>
              </p:cNvPr>
              <p:cNvGrpSpPr/>
              <p:nvPr/>
            </p:nvGrpSpPr>
            <p:grpSpPr>
              <a:xfrm>
                <a:off x="2743200" y="1876949"/>
                <a:ext cx="838197" cy="777072"/>
                <a:chOff x="3212126" y="1440264"/>
                <a:chExt cx="838197" cy="777072"/>
              </a:xfrm>
            </p:grpSpPr>
            <p:sp>
              <p:nvSpPr>
                <p:cNvPr id="90" name="楕円 89">
                  <a:extLst>
                    <a:ext uri="{FF2B5EF4-FFF2-40B4-BE49-F238E27FC236}">
                      <a16:creationId xmlns:a16="http://schemas.microsoft.com/office/drawing/2014/main" id="{42036DD6-E5EF-4948-D37C-42D83015D9F8}"/>
                    </a:ext>
                  </a:extLst>
                </p:cNvPr>
                <p:cNvSpPr/>
                <p:nvPr/>
              </p:nvSpPr>
              <p:spPr bwMode="auto">
                <a:xfrm>
                  <a:off x="3628293" y="14553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1" name="楕円 90">
                  <a:extLst>
                    <a:ext uri="{FF2B5EF4-FFF2-40B4-BE49-F238E27FC236}">
                      <a16:creationId xmlns:a16="http://schemas.microsoft.com/office/drawing/2014/main" id="{98826604-DC3D-D7B4-F81E-BC1D3BCC49AD}"/>
                    </a:ext>
                  </a:extLst>
                </p:cNvPr>
                <p:cNvSpPr/>
                <p:nvPr/>
              </p:nvSpPr>
              <p:spPr bwMode="auto">
                <a:xfrm>
                  <a:off x="3657600" y="1592664"/>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2" name="楕円 91">
                  <a:extLst>
                    <a:ext uri="{FF2B5EF4-FFF2-40B4-BE49-F238E27FC236}">
                      <a16:creationId xmlns:a16="http://schemas.microsoft.com/office/drawing/2014/main" id="{C56D5BAD-40E8-87E7-DA90-58E8808263FA}"/>
                    </a:ext>
                  </a:extLst>
                </p:cNvPr>
                <p:cNvSpPr/>
                <p:nvPr/>
              </p:nvSpPr>
              <p:spPr bwMode="auto">
                <a:xfrm>
                  <a:off x="3484267" y="16077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3" name="楕円 92">
                  <a:extLst>
                    <a:ext uri="{FF2B5EF4-FFF2-40B4-BE49-F238E27FC236}">
                      <a16:creationId xmlns:a16="http://schemas.microsoft.com/office/drawing/2014/main" id="{80011F52-944E-0AC2-F069-887F1F2B1034}"/>
                    </a:ext>
                  </a:extLst>
                </p:cNvPr>
                <p:cNvSpPr/>
                <p:nvPr/>
              </p:nvSpPr>
              <p:spPr bwMode="auto">
                <a:xfrm>
                  <a:off x="3745523" y="17601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4" name="楕円 93">
                  <a:extLst>
                    <a:ext uri="{FF2B5EF4-FFF2-40B4-BE49-F238E27FC236}">
                      <a16:creationId xmlns:a16="http://schemas.microsoft.com/office/drawing/2014/main" id="{A4FA5A85-0ED1-6701-A566-A7BB55F667AE}"/>
                    </a:ext>
                  </a:extLst>
                </p:cNvPr>
                <p:cNvSpPr/>
                <p:nvPr/>
              </p:nvSpPr>
              <p:spPr bwMode="auto">
                <a:xfrm>
                  <a:off x="3376247" y="1440264"/>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5" name="楕円 94">
                  <a:extLst>
                    <a:ext uri="{FF2B5EF4-FFF2-40B4-BE49-F238E27FC236}">
                      <a16:creationId xmlns:a16="http://schemas.microsoft.com/office/drawing/2014/main" id="{D4B9DCC9-B920-4137-87FA-377DC231349E}"/>
                    </a:ext>
                  </a:extLst>
                </p:cNvPr>
                <p:cNvSpPr/>
                <p:nvPr/>
              </p:nvSpPr>
              <p:spPr bwMode="auto">
                <a:xfrm>
                  <a:off x="3493060" y="1805353"/>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6" name="楕円 95">
                  <a:extLst>
                    <a:ext uri="{FF2B5EF4-FFF2-40B4-BE49-F238E27FC236}">
                      <a16:creationId xmlns:a16="http://schemas.microsoft.com/office/drawing/2014/main" id="{5337ECD4-CE12-2496-701A-A169CACD41C1}"/>
                    </a:ext>
                  </a:extLst>
                </p:cNvPr>
                <p:cNvSpPr/>
                <p:nvPr/>
              </p:nvSpPr>
              <p:spPr bwMode="auto">
                <a:xfrm>
                  <a:off x="3212126" y="1617785"/>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7" name="楕円 96">
                  <a:extLst>
                    <a:ext uri="{FF2B5EF4-FFF2-40B4-BE49-F238E27FC236}">
                      <a16:creationId xmlns:a16="http://schemas.microsoft.com/office/drawing/2014/main" id="{A88B95F5-AA02-06B1-9147-3A253E8E8893}"/>
                    </a:ext>
                  </a:extLst>
                </p:cNvPr>
                <p:cNvSpPr/>
                <p:nvPr/>
              </p:nvSpPr>
              <p:spPr bwMode="auto">
                <a:xfrm>
                  <a:off x="3610708" y="1745064"/>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8" name="楕円 97">
                  <a:extLst>
                    <a:ext uri="{FF2B5EF4-FFF2-40B4-BE49-F238E27FC236}">
                      <a16:creationId xmlns:a16="http://schemas.microsoft.com/office/drawing/2014/main" id="{1C76B10F-B1BE-C86F-3B99-0C95FB8628F3}"/>
                    </a:ext>
                  </a:extLst>
                </p:cNvPr>
                <p:cNvSpPr/>
                <p:nvPr/>
              </p:nvSpPr>
              <p:spPr bwMode="auto">
                <a:xfrm>
                  <a:off x="3273043" y="1820425"/>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99" name="楕円 98">
                  <a:extLst>
                    <a:ext uri="{FF2B5EF4-FFF2-40B4-BE49-F238E27FC236}">
                      <a16:creationId xmlns:a16="http://schemas.microsoft.com/office/drawing/2014/main" id="{1ED517AB-2101-4F7B-F967-F0DB463DA9DE}"/>
                    </a:ext>
                  </a:extLst>
                </p:cNvPr>
                <p:cNvSpPr/>
                <p:nvPr/>
              </p:nvSpPr>
              <p:spPr bwMode="auto">
                <a:xfrm>
                  <a:off x="3610499" y="1912536"/>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grpSp>
          <p:sp>
            <p:nvSpPr>
              <p:cNvPr id="89" name="コンテンツ プレースホルダー 2">
                <a:extLst>
                  <a:ext uri="{FF2B5EF4-FFF2-40B4-BE49-F238E27FC236}">
                    <a16:creationId xmlns:a16="http://schemas.microsoft.com/office/drawing/2014/main" id="{BECBA190-EE7C-805B-A358-6C7858806D30}"/>
                  </a:ext>
                </a:extLst>
              </p:cNvPr>
              <p:cNvSpPr txBox="1">
                <a:spLocks/>
              </p:cNvSpPr>
              <p:nvPr/>
            </p:nvSpPr>
            <p:spPr>
              <a:xfrm>
                <a:off x="2590800" y="1991249"/>
                <a:ext cx="2294465" cy="685800"/>
              </a:xfrm>
              <a:prstGeom prst="rect">
                <a:avLst/>
              </a:prstGeom>
              <a:no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kern="0" dirty="0">
                    <a:latin typeface="メイリオ" panose="020B0604030504040204" pitchFamily="50" charset="-128"/>
                    <a:ea typeface="メイリオ" panose="020B0604030504040204" pitchFamily="50" charset="-128"/>
                  </a:rPr>
                  <a:t>GCIB</a:t>
                </a:r>
              </a:p>
              <a:p>
                <a:pPr marL="0" indent="0">
                  <a:buFontTx/>
                  <a:buNone/>
                </a:pPr>
                <a:endParaRPr lang="ja-JP" altLang="en-US" kern="0" dirty="0">
                  <a:latin typeface="メイリオ" panose="020B0604030504040204" pitchFamily="50" charset="-128"/>
                  <a:ea typeface="メイリオ" panose="020B0604030504040204" pitchFamily="50" charset="-128"/>
                </a:endParaRPr>
              </a:p>
            </p:txBody>
          </p:sp>
        </p:grpSp>
      </p:grpSp>
      <p:sp>
        <p:nvSpPr>
          <p:cNvPr id="31" name="矢印: 右 30">
            <a:extLst>
              <a:ext uri="{FF2B5EF4-FFF2-40B4-BE49-F238E27FC236}">
                <a16:creationId xmlns:a16="http://schemas.microsoft.com/office/drawing/2014/main" id="{F49DA5A6-935C-8EAE-7EB5-70DACAD54F30}"/>
              </a:ext>
            </a:extLst>
          </p:cNvPr>
          <p:cNvSpPr/>
          <p:nvPr/>
        </p:nvSpPr>
        <p:spPr bwMode="auto">
          <a:xfrm>
            <a:off x="2700459" y="4803105"/>
            <a:ext cx="759050" cy="58585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35" name="コンテンツ プレースホルダー 2">
            <a:extLst>
              <a:ext uri="{FF2B5EF4-FFF2-40B4-BE49-F238E27FC236}">
                <a16:creationId xmlns:a16="http://schemas.microsoft.com/office/drawing/2014/main" id="{D7CCB1B3-A415-C3BB-496C-56E3953ADF04}"/>
              </a:ext>
            </a:extLst>
          </p:cNvPr>
          <p:cNvSpPr txBox="1">
            <a:spLocks/>
          </p:cNvSpPr>
          <p:nvPr/>
        </p:nvSpPr>
        <p:spPr>
          <a:xfrm>
            <a:off x="516467" y="5709603"/>
            <a:ext cx="5346912" cy="1120199"/>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kern="0" dirty="0">
                <a:latin typeface="メイリオ" panose="020B0604030504040204" pitchFamily="50" charset="-128"/>
                <a:ea typeface="メイリオ" panose="020B0604030504040204" pitchFamily="50" charset="-128"/>
              </a:rPr>
              <a:t>親水化接合を目指すためフッ素樹脂の表面親水化</a:t>
            </a:r>
          </a:p>
        </p:txBody>
      </p:sp>
      <p:cxnSp>
        <p:nvCxnSpPr>
          <p:cNvPr id="49" name="直線コネクタ 48">
            <a:extLst>
              <a:ext uri="{FF2B5EF4-FFF2-40B4-BE49-F238E27FC236}">
                <a16:creationId xmlns:a16="http://schemas.microsoft.com/office/drawing/2014/main" id="{C7CE82C2-9404-6ADA-FB67-FB092D41C167}"/>
              </a:ext>
            </a:extLst>
          </p:cNvPr>
          <p:cNvCxnSpPr>
            <a:cxnSpLocks/>
            <a:stCxn id="46" idx="6"/>
            <a:endCxn id="48" idx="1"/>
          </p:cNvCxnSpPr>
          <p:nvPr/>
        </p:nvCxnSpPr>
        <p:spPr>
          <a:xfrm>
            <a:off x="5393548" y="6205434"/>
            <a:ext cx="725470" cy="170397"/>
          </a:xfrm>
          <a:prstGeom prst="line">
            <a:avLst/>
          </a:prstGeom>
          <a:ln w="19050"/>
        </p:spPr>
        <p:style>
          <a:lnRef idx="1">
            <a:schemeClr val="dk1"/>
          </a:lnRef>
          <a:fillRef idx="0">
            <a:schemeClr val="dk1"/>
          </a:fillRef>
          <a:effectRef idx="0">
            <a:schemeClr val="dk1"/>
          </a:effectRef>
          <a:fontRef idx="minor">
            <a:schemeClr val="tx1"/>
          </a:fontRef>
        </p:style>
      </p:cxnSp>
      <p:sp>
        <p:nvSpPr>
          <p:cNvPr id="18" name="コンテンツ プレースホルダー 2">
            <a:extLst>
              <a:ext uri="{FF2B5EF4-FFF2-40B4-BE49-F238E27FC236}">
                <a16:creationId xmlns:a16="http://schemas.microsoft.com/office/drawing/2014/main" id="{13B92FE4-8809-6E0B-6DC3-D083822254EA}"/>
              </a:ext>
            </a:extLst>
          </p:cNvPr>
          <p:cNvSpPr txBox="1">
            <a:spLocks/>
          </p:cNvSpPr>
          <p:nvPr/>
        </p:nvSpPr>
        <p:spPr>
          <a:xfrm>
            <a:off x="384752" y="1136494"/>
            <a:ext cx="10668000" cy="4947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・使用したフッ素樹脂</a:t>
            </a:r>
            <a:r>
              <a:rPr lang="en-US" altLang="ja-JP" b="1" kern="0" dirty="0">
                <a:latin typeface="メイリオ" panose="020B0604030504040204" pitchFamily="50" charset="-128"/>
                <a:ea typeface="メイリオ" panose="020B0604030504040204" pitchFamily="50" charset="-128"/>
              </a:rPr>
              <a:t>(FEP)</a:t>
            </a:r>
            <a:endParaRPr lang="ja-JP" altLang="en-US" b="1" kern="0" dirty="0">
              <a:latin typeface="メイリオ" panose="020B0604030504040204" pitchFamily="50" charset="-128"/>
              <a:ea typeface="メイリオ" panose="020B0604030504040204" pitchFamily="50" charset="-128"/>
            </a:endParaRPr>
          </a:p>
        </p:txBody>
      </p:sp>
      <p:sp>
        <p:nvSpPr>
          <p:cNvPr id="29" name="コンテンツ プレースホルダー 2">
            <a:extLst>
              <a:ext uri="{FF2B5EF4-FFF2-40B4-BE49-F238E27FC236}">
                <a16:creationId xmlns:a16="http://schemas.microsoft.com/office/drawing/2014/main" id="{888F4E13-9197-864E-2578-00F882057A27}"/>
              </a:ext>
            </a:extLst>
          </p:cNvPr>
          <p:cNvSpPr txBox="1">
            <a:spLocks/>
          </p:cNvSpPr>
          <p:nvPr/>
        </p:nvSpPr>
        <p:spPr>
          <a:xfrm>
            <a:off x="5767003" y="1165858"/>
            <a:ext cx="6875235" cy="4947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800" kern="100" dirty="0">
                <a:effectLst/>
                <a:latin typeface="メイリオ" panose="020B0604030504040204" pitchFamily="50" charset="-128"/>
                <a:ea typeface="メイリオ" panose="020B0604030504040204" pitchFamily="50" charset="-128"/>
              </a:rPr>
              <a:t>Fluorinated Ethylene Propylene</a:t>
            </a:r>
            <a:endParaRPr lang="ja-JP" altLang="en-US" sz="2800" kern="0" dirty="0">
              <a:latin typeface="メイリオ" panose="020B0604030504040204" pitchFamily="50" charset="-128"/>
              <a:ea typeface="メイリオ" panose="020B0604030504040204" pitchFamily="50" charset="-128"/>
            </a:endParaRPr>
          </a:p>
        </p:txBody>
      </p:sp>
      <p:cxnSp>
        <p:nvCxnSpPr>
          <p:cNvPr id="32" name="直線コネクタ 31">
            <a:extLst>
              <a:ext uri="{FF2B5EF4-FFF2-40B4-BE49-F238E27FC236}">
                <a16:creationId xmlns:a16="http://schemas.microsoft.com/office/drawing/2014/main" id="{2C543A08-2779-80BA-D33F-C57DE5746A4A}"/>
              </a:ext>
            </a:extLst>
          </p:cNvPr>
          <p:cNvCxnSpPr>
            <a:cxnSpLocks/>
            <a:endCxn id="34" idx="1"/>
          </p:cNvCxnSpPr>
          <p:nvPr/>
        </p:nvCxnSpPr>
        <p:spPr>
          <a:xfrm flipV="1">
            <a:off x="3937670" y="2057944"/>
            <a:ext cx="862930" cy="800910"/>
          </a:xfrm>
          <a:prstGeom prst="line">
            <a:avLst/>
          </a:prstGeom>
          <a:ln w="19050"/>
        </p:spPr>
        <p:style>
          <a:lnRef idx="1">
            <a:schemeClr val="dk1"/>
          </a:lnRef>
          <a:fillRef idx="0">
            <a:schemeClr val="dk1"/>
          </a:fillRef>
          <a:effectRef idx="0">
            <a:schemeClr val="dk1"/>
          </a:effectRef>
          <a:fontRef idx="minor">
            <a:schemeClr val="tx1"/>
          </a:fontRef>
        </p:style>
      </p:cxnSp>
      <p:sp>
        <p:nvSpPr>
          <p:cNvPr id="34" name="コンテンツ プレースホルダー 2">
            <a:extLst>
              <a:ext uri="{FF2B5EF4-FFF2-40B4-BE49-F238E27FC236}">
                <a16:creationId xmlns:a16="http://schemas.microsoft.com/office/drawing/2014/main" id="{A9AD6082-9771-F020-4FC0-0E7A564F0B30}"/>
              </a:ext>
            </a:extLst>
          </p:cNvPr>
          <p:cNvSpPr txBox="1">
            <a:spLocks/>
          </p:cNvSpPr>
          <p:nvPr/>
        </p:nvSpPr>
        <p:spPr>
          <a:xfrm>
            <a:off x="4800600" y="1810550"/>
            <a:ext cx="7129413" cy="4947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800" kern="100" dirty="0">
                <a:latin typeface="メイリオ" panose="020B0604030504040204" pitchFamily="50" charset="-128"/>
                <a:ea typeface="メイリオ" panose="020B0604030504040204" pitchFamily="50" charset="-128"/>
              </a:rPr>
              <a:t>PTFE</a:t>
            </a:r>
            <a:r>
              <a:rPr lang="ja-JP" altLang="en-US" sz="2800" kern="100" dirty="0">
                <a:latin typeface="メイリオ" panose="020B0604030504040204" pitchFamily="50" charset="-128"/>
                <a:ea typeface="メイリオ" panose="020B0604030504040204" pitchFamily="50" charset="-128"/>
              </a:rPr>
              <a:t>と特性、組成が似ており、融点が低い</a:t>
            </a:r>
            <a:endParaRPr lang="ja-JP" altLang="en-US" sz="2800" kern="0" dirty="0">
              <a:latin typeface="メイリオ" panose="020B0604030504040204" pitchFamily="50" charset="-128"/>
              <a:ea typeface="メイリオ" panose="020B0604030504040204" pitchFamily="50" charset="-128"/>
            </a:endParaRPr>
          </a:p>
        </p:txBody>
      </p:sp>
      <p:pic>
        <p:nvPicPr>
          <p:cNvPr id="47" name="図 46" descr="図形&#10;&#10;低い精度で自動的に生成された説明">
            <a:extLst>
              <a:ext uri="{FF2B5EF4-FFF2-40B4-BE49-F238E27FC236}">
                <a16:creationId xmlns:a16="http://schemas.microsoft.com/office/drawing/2014/main" id="{8CF9FBC2-E32C-546A-D152-11233EE82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20" y="1490007"/>
            <a:ext cx="3645304" cy="2679079"/>
          </a:xfrm>
          <a:prstGeom prst="rect">
            <a:avLst/>
          </a:prstGeom>
        </p:spPr>
      </p:pic>
      <p:pic>
        <p:nvPicPr>
          <p:cNvPr id="52" name="図 51" descr="図形&#10;&#10;低い精度で自動的に生成された説明">
            <a:extLst>
              <a:ext uri="{FF2B5EF4-FFF2-40B4-BE49-F238E27FC236}">
                <a16:creationId xmlns:a16="http://schemas.microsoft.com/office/drawing/2014/main" id="{82EA1483-813A-8329-10AE-4C8B40DC6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3255" y="2001481"/>
            <a:ext cx="2851582" cy="2165310"/>
          </a:xfrm>
          <a:prstGeom prst="rect">
            <a:avLst/>
          </a:prstGeom>
        </p:spPr>
      </p:pic>
      <p:sp>
        <p:nvSpPr>
          <p:cNvPr id="58" name="コンテンツ プレースホルダー 2">
            <a:extLst>
              <a:ext uri="{FF2B5EF4-FFF2-40B4-BE49-F238E27FC236}">
                <a16:creationId xmlns:a16="http://schemas.microsoft.com/office/drawing/2014/main" id="{D5E12950-A212-8A0C-91A6-7B744F4F042D}"/>
              </a:ext>
            </a:extLst>
          </p:cNvPr>
          <p:cNvSpPr txBox="1">
            <a:spLocks/>
          </p:cNvSpPr>
          <p:nvPr/>
        </p:nvSpPr>
        <p:spPr>
          <a:xfrm>
            <a:off x="5062587" y="2569804"/>
            <a:ext cx="7129413" cy="4947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800" kern="100" dirty="0">
                <a:latin typeface="メイリオ" panose="020B0604030504040204" pitchFamily="50" charset="-128"/>
                <a:ea typeface="メイリオ" panose="020B0604030504040204" pitchFamily="50" charset="-128"/>
              </a:rPr>
              <a:t>FEP : </a:t>
            </a:r>
            <a:r>
              <a:rPr lang="ja-JP" altLang="en-US" sz="2800" kern="100" dirty="0">
                <a:latin typeface="メイリオ" panose="020B0604030504040204" pitchFamily="50" charset="-128"/>
                <a:ea typeface="メイリオ" panose="020B0604030504040204" pitchFamily="50" charset="-128"/>
              </a:rPr>
              <a:t>融点</a:t>
            </a:r>
            <a:r>
              <a:rPr lang="en-US" altLang="ja-JP" sz="2800" kern="100" dirty="0">
                <a:latin typeface="メイリオ" panose="020B0604030504040204" pitchFamily="50" charset="-128"/>
                <a:ea typeface="メイリオ" panose="020B0604030504040204" pitchFamily="50" charset="-128"/>
              </a:rPr>
              <a:t>270</a:t>
            </a:r>
            <a:r>
              <a:rPr lang="ja-JP" altLang="en-US" sz="2800" kern="100" dirty="0">
                <a:latin typeface="メイリオ" panose="020B0604030504040204" pitchFamily="50" charset="-128"/>
                <a:ea typeface="メイリオ" panose="020B0604030504040204" pitchFamily="50" charset="-128"/>
              </a:rPr>
              <a:t>℃</a:t>
            </a:r>
            <a:endParaRPr lang="ja-JP" altLang="en-US" sz="2800" kern="0" dirty="0">
              <a:latin typeface="メイリオ" panose="020B0604030504040204" pitchFamily="50" charset="-128"/>
              <a:ea typeface="メイリオ" panose="020B0604030504040204" pitchFamily="50" charset="-128"/>
            </a:endParaRPr>
          </a:p>
        </p:txBody>
      </p:sp>
      <p:sp>
        <p:nvSpPr>
          <p:cNvPr id="60" name="コンテンツ プレースホルダー 2">
            <a:extLst>
              <a:ext uri="{FF2B5EF4-FFF2-40B4-BE49-F238E27FC236}">
                <a16:creationId xmlns:a16="http://schemas.microsoft.com/office/drawing/2014/main" id="{0016D033-EC4D-4DBB-9CB8-B219C5740CD4}"/>
              </a:ext>
            </a:extLst>
          </p:cNvPr>
          <p:cNvSpPr txBox="1">
            <a:spLocks/>
          </p:cNvSpPr>
          <p:nvPr/>
        </p:nvSpPr>
        <p:spPr>
          <a:xfrm>
            <a:off x="5062587" y="3194366"/>
            <a:ext cx="7129413" cy="494788"/>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en-US" altLang="ja-JP" sz="2800" kern="100" dirty="0">
                <a:latin typeface="メイリオ" panose="020B0604030504040204" pitchFamily="50" charset="-128"/>
                <a:ea typeface="メイリオ" panose="020B0604030504040204" pitchFamily="50" charset="-128"/>
              </a:rPr>
              <a:t>PTFE : </a:t>
            </a:r>
            <a:r>
              <a:rPr lang="ja-JP" altLang="en-US" sz="2800" kern="100" dirty="0">
                <a:latin typeface="メイリオ" panose="020B0604030504040204" pitchFamily="50" charset="-128"/>
                <a:ea typeface="メイリオ" panose="020B0604030504040204" pitchFamily="50" charset="-128"/>
              </a:rPr>
              <a:t>融点</a:t>
            </a:r>
            <a:r>
              <a:rPr lang="en-US" altLang="ja-JP" sz="2800" kern="100" dirty="0">
                <a:latin typeface="メイリオ" panose="020B0604030504040204" pitchFamily="50" charset="-128"/>
                <a:ea typeface="メイリオ" panose="020B0604030504040204" pitchFamily="50" charset="-128"/>
              </a:rPr>
              <a:t>327</a:t>
            </a:r>
            <a:r>
              <a:rPr lang="ja-JP" altLang="en-US" sz="2800" kern="100" dirty="0">
                <a:latin typeface="メイリオ" panose="020B0604030504040204" pitchFamily="50" charset="-128"/>
                <a:ea typeface="メイリオ" panose="020B0604030504040204" pitchFamily="50" charset="-128"/>
              </a:rPr>
              <a:t>℃</a:t>
            </a:r>
            <a:endParaRPr lang="ja-JP" altLang="en-US" sz="2800"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75055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6CCA57-6C9C-47CC-FA4E-2097C2873B99}"/>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卒論構成</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23771893-CF01-3D5E-B962-D77ADE23F617}"/>
              </a:ext>
            </a:extLst>
          </p:cNvPr>
          <p:cNvSpPr txBox="1">
            <a:spLocks/>
          </p:cNvSpPr>
          <p:nvPr/>
        </p:nvSpPr>
        <p:spPr>
          <a:xfrm>
            <a:off x="542722" y="1646940"/>
            <a:ext cx="1092699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Cu-Cu</a:t>
            </a:r>
            <a:r>
              <a:rPr lang="ja-JP" altLang="en-US" dirty="0">
                <a:latin typeface="メイリオ" panose="020B0604030504040204" pitchFamily="50" charset="-128"/>
                <a:ea typeface="メイリオ" panose="020B0604030504040204" pitchFamily="50" charset="-128"/>
              </a:rPr>
              <a:t>接合の再現実験</a:t>
            </a:r>
            <a:endParaRPr lang="en-US" altLang="ja-JP"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6" name="コンテンツ プレースホルダー 2">
                <a:extLst>
                  <a:ext uri="{FF2B5EF4-FFF2-40B4-BE49-F238E27FC236}">
                    <a16:creationId xmlns:a16="http://schemas.microsoft.com/office/drawing/2014/main" id="{AF9FAD77-F5A7-A298-FA1D-816855E94515}"/>
                  </a:ext>
                </a:extLst>
              </p:cNvPr>
              <p:cNvSpPr txBox="1">
                <a:spLocks/>
              </p:cNvSpPr>
              <p:nvPr/>
            </p:nvSpPr>
            <p:spPr>
              <a:xfrm>
                <a:off x="569518" y="2725110"/>
                <a:ext cx="1134364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Ar</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rPr>
                  <a:t>2</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N</a:t>
                </a:r>
                <a:r>
                  <a:rPr lang="en-US" altLang="ja-JP" sz="2000" dirty="0">
                    <a:latin typeface="メイリオ" panose="020B0604030504040204" pitchFamily="50" charset="-128"/>
                    <a:ea typeface="メイリオ" panose="020B0604030504040204" pitchFamily="50" charset="-128"/>
                  </a:rPr>
                  <a:t>2</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での照射量</a:t>
                </a:r>
                <a:r>
                  <a:rPr lang="en-US" altLang="ja-JP" dirty="0">
                    <a:latin typeface="メイリオ" panose="020B0604030504040204" pitchFamily="50" charset="-128"/>
                    <a:ea typeface="メイリオ" panose="020B0604030504040204" pitchFamily="50" charset="-128"/>
                  </a:rPr>
                  <a:t>1e15</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4e15 ion/</a:t>
                </a:r>
                <a14:m>
                  <m:oMath xmlns:m="http://schemas.openxmlformats.org/officeDocument/2006/math">
                    <m:sSup>
                      <m:sSupPr>
                        <m:ctrlPr>
                          <a:rPr lang="en-US" altLang="ja-JP" i="1" smtClean="0">
                            <a:latin typeface="Cambria Math" panose="02040503050406030204" pitchFamily="18" charset="0"/>
                            <a:ea typeface="メイリオ" panose="020B0604030504040204" pitchFamily="50" charset="-128"/>
                          </a:rPr>
                        </m:ctrlPr>
                      </m:sSupPr>
                      <m:e>
                        <m:r>
                          <m:rPr>
                            <m:sty m:val="p"/>
                          </m:rPr>
                          <a:rPr lang="en-US" altLang="ja-JP" b="0" i="0" smtClean="0">
                            <a:latin typeface="Cambria Math" panose="02040503050406030204" pitchFamily="18" charset="0"/>
                            <a:ea typeface="メイリオ" panose="020B0604030504040204" pitchFamily="50" charset="-128"/>
                          </a:rPr>
                          <m:t>cm</m:t>
                        </m:r>
                      </m:e>
                      <m:sup>
                        <m:r>
                          <a:rPr lang="en-US" altLang="ja-JP" b="0" i="0" smtClean="0">
                            <a:latin typeface="Cambria Math" panose="02040503050406030204" pitchFamily="18" charset="0"/>
                            <a:ea typeface="メイリオ" panose="020B0604030504040204" pitchFamily="50" charset="-128"/>
                          </a:rPr>
                          <m:t>2</m:t>
                        </m:r>
                      </m:sup>
                    </m:sSup>
                  </m:oMath>
                </a14:m>
                <a:r>
                  <a:rPr lang="ja-JP" altLang="en-US" dirty="0">
                    <a:latin typeface="メイリオ" panose="020B0604030504040204" pitchFamily="50" charset="-128"/>
                    <a:ea typeface="メイリオ" panose="020B0604030504040204" pitchFamily="50" charset="-128"/>
                  </a:rPr>
                  <a:t>、加速電圧</a:t>
                </a:r>
                <a:r>
                  <a:rPr lang="en-US" altLang="ja-JP" dirty="0">
                    <a:latin typeface="メイリオ" panose="020B0604030504040204" pitchFamily="50" charset="-128"/>
                    <a:ea typeface="メイリオ" panose="020B0604030504040204" pitchFamily="50" charset="-128"/>
                  </a:rPr>
                  <a:t>15</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20 keV</a:t>
                </a:r>
                <a:r>
                  <a:rPr lang="ja-JP" altLang="en-US" dirty="0">
                    <a:latin typeface="メイリオ" panose="020B0604030504040204" pitchFamily="50" charset="-128"/>
                    <a:ea typeface="メイリオ" panose="020B0604030504040204" pitchFamily="50" charset="-128"/>
                  </a:rPr>
                  <a:t>での照射</a:t>
                </a:r>
                <a:endParaRPr lang="en-US" altLang="ja-JP" dirty="0">
                  <a:latin typeface="メイリオ" panose="020B0604030504040204" pitchFamily="50" charset="-128"/>
                  <a:ea typeface="メイリオ" panose="020B0604030504040204" pitchFamily="50" charset="-128"/>
                </a:endParaRPr>
              </a:p>
            </p:txBody>
          </p:sp>
        </mc:Choice>
        <mc:Fallback xmlns="">
          <p:sp>
            <p:nvSpPr>
              <p:cNvPr id="6" name="コンテンツ プレースホルダー 2">
                <a:extLst>
                  <a:ext uri="{FF2B5EF4-FFF2-40B4-BE49-F238E27FC236}">
                    <a16:creationId xmlns:a16="http://schemas.microsoft.com/office/drawing/2014/main" id="{AF9FAD77-F5A7-A298-FA1D-816855E94515}"/>
                  </a:ext>
                </a:extLst>
              </p:cNvPr>
              <p:cNvSpPr txBox="1">
                <a:spLocks noRot="1" noChangeAspect="1" noMove="1" noResize="1" noEditPoints="1" noAdjustHandles="1" noChangeArrowheads="1" noChangeShapeType="1" noTextEdit="1"/>
              </p:cNvSpPr>
              <p:nvPr/>
            </p:nvSpPr>
            <p:spPr>
              <a:xfrm>
                <a:off x="569518" y="2725110"/>
                <a:ext cx="11343640" cy="533400"/>
              </a:xfrm>
              <a:prstGeom prst="rect">
                <a:avLst/>
              </a:prstGeom>
              <a:blipFill>
                <a:blip r:embed="rId3"/>
                <a:stretch>
                  <a:fillRect l="-1075" t="-14773" r="-269" b="-943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C8AB3AD2-27B8-12FA-0B92-69EDE47B45ED}"/>
                  </a:ext>
                </a:extLst>
              </p:cNvPr>
              <p:cNvSpPr txBox="1">
                <a:spLocks/>
              </p:cNvSpPr>
              <p:nvPr/>
            </p:nvSpPr>
            <p:spPr>
              <a:xfrm>
                <a:off x="578729" y="3667377"/>
                <a:ext cx="11084560" cy="10287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Ar-GCIB</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O</a:t>
                </a:r>
                <a:r>
                  <a:rPr lang="en-US" altLang="ja-JP" sz="2000" dirty="0">
                    <a:solidFill>
                      <a:srgbClr val="FF0000"/>
                    </a:solidFill>
                    <a:latin typeface="メイリオ" panose="020B0604030504040204" pitchFamily="50" charset="-128"/>
                    <a:ea typeface="メイリオ" panose="020B0604030504040204" pitchFamily="50" charset="-128"/>
                  </a:rPr>
                  <a:t>2</a:t>
                </a:r>
                <a:r>
                  <a:rPr lang="en-US" altLang="ja-JP" dirty="0">
                    <a:solidFill>
                      <a:srgbClr val="FF0000"/>
                    </a:solidFill>
                    <a:latin typeface="メイリオ" panose="020B0604030504040204" pitchFamily="50" charset="-128"/>
                    <a:ea typeface="メイリオ" panose="020B0604030504040204" pitchFamily="50" charset="-128"/>
                  </a:rPr>
                  <a:t>-GCIB</a:t>
                </a:r>
                <a:r>
                  <a:rPr lang="ja-JP" altLang="en-US" dirty="0">
                    <a:solidFill>
                      <a:srgbClr val="FF0000"/>
                    </a:solidFill>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N</a:t>
                </a:r>
                <a:r>
                  <a:rPr lang="en-US" altLang="ja-JP" sz="2000" dirty="0">
                    <a:solidFill>
                      <a:srgbClr val="FF0000"/>
                    </a:solidFill>
                    <a:latin typeface="メイリオ" panose="020B0604030504040204" pitchFamily="50" charset="-128"/>
                    <a:ea typeface="メイリオ" panose="020B0604030504040204" pitchFamily="50" charset="-128"/>
                  </a:rPr>
                  <a:t>2</a:t>
                </a:r>
                <a:r>
                  <a:rPr lang="en-US" altLang="ja-JP" dirty="0">
                    <a:solidFill>
                      <a:srgbClr val="FF0000"/>
                    </a:solidFill>
                    <a:latin typeface="メイリオ" panose="020B0604030504040204" pitchFamily="50" charset="-128"/>
                    <a:ea typeface="メイリオ" panose="020B0604030504040204" pitchFamily="50" charset="-128"/>
                  </a:rPr>
                  <a:t>-GCIB</a:t>
                </a:r>
                <a:r>
                  <a:rPr lang="ja-JP" altLang="en-US" dirty="0">
                    <a:solidFill>
                      <a:srgbClr val="FF0000"/>
                    </a:solidFill>
                    <a:latin typeface="メイリオ" panose="020B0604030504040204" pitchFamily="50" charset="-128"/>
                    <a:ea typeface="メイリオ" panose="020B0604030504040204" pitchFamily="50" charset="-128"/>
                  </a:rPr>
                  <a:t>での照射量</a:t>
                </a:r>
                <a:r>
                  <a:rPr lang="en-US" altLang="ja-JP" dirty="0">
                    <a:solidFill>
                      <a:srgbClr val="FF0000"/>
                    </a:solidFill>
                    <a:latin typeface="メイリオ" panose="020B0604030504040204" pitchFamily="50" charset="-128"/>
                    <a:ea typeface="メイリオ" panose="020B0604030504040204" pitchFamily="50" charset="-128"/>
                  </a:rPr>
                  <a:t>(6e16 ion/</a:t>
                </a:r>
                <a14:m>
                  <m:oMath xmlns:m="http://schemas.openxmlformats.org/officeDocument/2006/math">
                    <m:sSup>
                      <m:sSupPr>
                        <m:ctrlPr>
                          <a:rPr lang="en-US" altLang="ja-JP" i="1" smtClean="0">
                            <a:solidFill>
                              <a:srgbClr val="FF0000"/>
                            </a:solidFill>
                            <a:latin typeface="Cambria Math" panose="02040503050406030204" pitchFamily="18" charset="0"/>
                            <a:ea typeface="メイリオ" panose="020B0604030504040204" pitchFamily="50" charset="-128"/>
                          </a:rPr>
                        </m:ctrlPr>
                      </m:sSupPr>
                      <m:e>
                        <m:r>
                          <m:rPr>
                            <m:sty m:val="p"/>
                          </m:rPr>
                          <a:rPr lang="en-US" altLang="ja-JP" b="0" i="0" smtClean="0">
                            <a:solidFill>
                              <a:srgbClr val="FF0000"/>
                            </a:solidFill>
                            <a:latin typeface="Cambria Math" panose="02040503050406030204" pitchFamily="18" charset="0"/>
                            <a:ea typeface="メイリオ" panose="020B0604030504040204" pitchFamily="50" charset="-128"/>
                          </a:rPr>
                          <m:t>cm</m:t>
                        </m:r>
                      </m:e>
                      <m:sup>
                        <m:r>
                          <a:rPr lang="en-US" altLang="ja-JP" b="0" i="0" smtClean="0">
                            <a:solidFill>
                              <a:srgbClr val="FF0000"/>
                            </a:solidFill>
                            <a:latin typeface="Cambria Math" panose="02040503050406030204" pitchFamily="18" charset="0"/>
                            <a:ea typeface="メイリオ" panose="020B0604030504040204" pitchFamily="50" charset="-128"/>
                          </a:rPr>
                          <m:t>2</m:t>
                        </m:r>
                      </m:sup>
                    </m:sSup>
                  </m:oMath>
                </a14:m>
                <a:r>
                  <a:rPr lang="en-US" altLang="ja-JP" dirty="0">
                    <a:solidFill>
                      <a:srgbClr val="FF0000"/>
                    </a:solidFill>
                    <a:latin typeface="メイリオ" panose="020B0604030504040204" pitchFamily="50" charset="-128"/>
                    <a:ea typeface="メイリオ" panose="020B0604030504040204" pitchFamily="50" charset="-128"/>
                  </a:rPr>
                  <a:t>)</a:t>
                </a:r>
                <a:r>
                  <a:rPr lang="ja-JP" altLang="en-US" dirty="0">
                    <a:solidFill>
                      <a:srgbClr val="FF0000"/>
                    </a:solidFill>
                    <a:latin typeface="メイリオ" panose="020B0604030504040204" pitchFamily="50" charset="-128"/>
                    <a:ea typeface="メイリオ" panose="020B0604030504040204" pitchFamily="50" charset="-128"/>
                  </a:rPr>
                  <a:t>固定、加速電圧</a:t>
                </a:r>
                <a:r>
                  <a:rPr lang="en-US" altLang="ja-JP" dirty="0">
                    <a:solidFill>
                      <a:srgbClr val="FF0000"/>
                    </a:solidFill>
                    <a:latin typeface="メイリオ" panose="020B0604030504040204" pitchFamily="50" charset="-128"/>
                    <a:ea typeface="メイリオ" panose="020B0604030504040204" pitchFamily="50" charset="-128"/>
                  </a:rPr>
                  <a:t>15 keV,25 keV</a:t>
                </a:r>
                <a:r>
                  <a:rPr lang="ja-JP" altLang="en-US" dirty="0">
                    <a:solidFill>
                      <a:srgbClr val="FF0000"/>
                    </a:solidFill>
                    <a:latin typeface="メイリオ" panose="020B0604030504040204" pitchFamily="50" charset="-128"/>
                    <a:ea typeface="メイリオ" panose="020B0604030504040204" pitchFamily="50" charset="-128"/>
                  </a:rPr>
                  <a:t>での照射、接触角、</a:t>
                </a:r>
                <a:r>
                  <a:rPr lang="en-US" altLang="ja-JP" dirty="0">
                    <a:solidFill>
                      <a:srgbClr val="FF0000"/>
                    </a:solidFill>
                    <a:latin typeface="メイリオ" panose="020B0604030504040204" pitchFamily="50" charset="-128"/>
                    <a:ea typeface="メイリオ" panose="020B0604030504040204" pitchFamily="50" charset="-128"/>
                  </a:rPr>
                  <a:t>XPS</a:t>
                </a:r>
                <a:r>
                  <a:rPr lang="ja-JP" altLang="en-US" dirty="0">
                    <a:solidFill>
                      <a:srgbClr val="FF0000"/>
                    </a:solidFill>
                    <a:latin typeface="メイリオ" panose="020B0604030504040204" pitchFamily="50" charset="-128"/>
                    <a:ea typeface="メイリオ" panose="020B0604030504040204" pitchFamily="50" charset="-128"/>
                  </a:rPr>
                  <a:t>評価</a:t>
                </a:r>
                <a:endParaRPr lang="en-US" altLang="ja-JP" dirty="0">
                  <a:latin typeface="メイリオ" panose="020B0604030504040204" pitchFamily="50" charset="-128"/>
                  <a:ea typeface="メイリオ" panose="020B0604030504040204" pitchFamily="50" charset="-128"/>
                </a:endParaRPr>
              </a:p>
            </p:txBody>
          </p:sp>
        </mc:Choice>
        <mc:Fallback xmlns="">
          <p:sp>
            <p:nvSpPr>
              <p:cNvPr id="7" name="コンテンツ プレースホルダー 2">
                <a:extLst>
                  <a:ext uri="{FF2B5EF4-FFF2-40B4-BE49-F238E27FC236}">
                    <a16:creationId xmlns:a16="http://schemas.microsoft.com/office/drawing/2014/main" id="{C8AB3AD2-27B8-12FA-0B92-69EDE47B45ED}"/>
                  </a:ext>
                </a:extLst>
              </p:cNvPr>
              <p:cNvSpPr txBox="1">
                <a:spLocks noRot="1" noChangeAspect="1" noMove="1" noResize="1" noEditPoints="1" noAdjustHandles="1" noChangeArrowheads="1" noChangeShapeType="1" noTextEdit="1"/>
              </p:cNvSpPr>
              <p:nvPr/>
            </p:nvSpPr>
            <p:spPr>
              <a:xfrm>
                <a:off x="578729" y="3667377"/>
                <a:ext cx="11084560" cy="1028700"/>
              </a:xfrm>
              <a:prstGeom prst="rect">
                <a:avLst/>
              </a:prstGeom>
              <a:blipFill>
                <a:blip r:embed="rId4"/>
                <a:stretch>
                  <a:fillRect l="-1155" t="-8333" r="-715" b="-1786"/>
                </a:stretch>
              </a:blipFill>
            </p:spPr>
            <p:txBody>
              <a:bodyPr/>
              <a:lstStyle/>
              <a:p>
                <a:r>
                  <a:rPr lang="ja-JP" altLang="en-US">
                    <a:noFill/>
                  </a:rPr>
                  <a:t> </a:t>
                </a:r>
              </a:p>
            </p:txBody>
          </p:sp>
        </mc:Fallback>
      </mc:AlternateContent>
      <p:sp>
        <p:nvSpPr>
          <p:cNvPr id="8" name="コンテンツ プレースホルダー 2">
            <a:extLst>
              <a:ext uri="{FF2B5EF4-FFF2-40B4-BE49-F238E27FC236}">
                <a16:creationId xmlns:a16="http://schemas.microsoft.com/office/drawing/2014/main" id="{E0F65E61-7DDA-8684-05F9-B17C9F785833}"/>
              </a:ext>
            </a:extLst>
          </p:cNvPr>
          <p:cNvSpPr txBox="1">
            <a:spLocks/>
          </p:cNvSpPr>
          <p:nvPr/>
        </p:nvSpPr>
        <p:spPr>
          <a:xfrm>
            <a:off x="578729" y="1095028"/>
            <a:ext cx="1092699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latin typeface="メイリオ" panose="020B0604030504040204" pitchFamily="50" charset="-128"/>
                <a:ea typeface="メイリオ" panose="020B0604030504040204" pitchFamily="50" charset="-128"/>
              </a:rPr>
              <a:t>①</a:t>
            </a:r>
            <a:r>
              <a:rPr lang="en-US" altLang="ja-JP" b="1" dirty="0">
                <a:latin typeface="メイリオ" panose="020B0604030504040204" pitchFamily="50" charset="-128"/>
                <a:ea typeface="メイリオ" panose="020B0604030504040204" pitchFamily="50" charset="-128"/>
              </a:rPr>
              <a:t>Cu-Cu</a:t>
            </a:r>
            <a:r>
              <a:rPr lang="ja-JP" altLang="en-US" b="1" dirty="0">
                <a:latin typeface="メイリオ" panose="020B0604030504040204" pitchFamily="50" charset="-128"/>
                <a:ea typeface="メイリオ" panose="020B0604030504040204" pitchFamily="50" charset="-128"/>
              </a:rPr>
              <a:t>接合</a:t>
            </a:r>
            <a:endParaRPr lang="en-US" altLang="ja-JP" b="1"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936CBA9C-E848-12F7-186B-B53CB1ED202F}"/>
              </a:ext>
            </a:extLst>
          </p:cNvPr>
          <p:cNvSpPr txBox="1">
            <a:spLocks/>
          </p:cNvSpPr>
          <p:nvPr/>
        </p:nvSpPr>
        <p:spPr>
          <a:xfrm>
            <a:off x="578729" y="2220856"/>
            <a:ext cx="1092699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latin typeface="メイリオ" panose="020B0604030504040204" pitchFamily="50" charset="-128"/>
                <a:ea typeface="メイリオ" panose="020B0604030504040204" pitchFamily="50" charset="-128"/>
              </a:rPr>
              <a:t>②</a:t>
            </a:r>
            <a:r>
              <a:rPr lang="en-US" altLang="ja-JP" b="1" dirty="0">
                <a:latin typeface="メイリオ" panose="020B0604030504040204" pitchFamily="50" charset="-128"/>
                <a:ea typeface="メイリオ" panose="020B0604030504040204" pitchFamily="50" charset="-128"/>
              </a:rPr>
              <a:t>FEP</a:t>
            </a:r>
            <a:r>
              <a:rPr lang="ja-JP" altLang="en-US" b="1" dirty="0">
                <a:latin typeface="メイリオ" panose="020B0604030504040204" pitchFamily="50" charset="-128"/>
                <a:ea typeface="メイリオ" panose="020B0604030504040204" pitchFamily="50" charset="-128"/>
              </a:rPr>
              <a:t>の表面改質</a:t>
            </a:r>
            <a:endParaRPr lang="en-US" altLang="ja-JP" b="1"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77033DAB-1E31-E81B-A19C-56A601800535}"/>
              </a:ext>
            </a:extLst>
          </p:cNvPr>
          <p:cNvSpPr txBox="1">
            <a:spLocks/>
          </p:cNvSpPr>
          <p:nvPr/>
        </p:nvSpPr>
        <p:spPr>
          <a:xfrm>
            <a:off x="578729" y="5994450"/>
            <a:ext cx="1028700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N</a:t>
            </a:r>
            <a:r>
              <a:rPr lang="en-US" altLang="ja-JP" sz="2000" dirty="0">
                <a:solidFill>
                  <a:srgbClr val="FF0000"/>
                </a:solidFill>
                <a:latin typeface="メイリオ" panose="020B0604030504040204" pitchFamily="50" charset="-128"/>
                <a:ea typeface="メイリオ" panose="020B0604030504040204" pitchFamily="50" charset="-128"/>
              </a:rPr>
              <a:t>2</a:t>
            </a:r>
            <a:r>
              <a:rPr lang="en-US" altLang="ja-JP" dirty="0">
                <a:solidFill>
                  <a:srgbClr val="FF0000"/>
                </a:solidFill>
                <a:latin typeface="メイリオ" panose="020B0604030504040204" pitchFamily="50" charset="-128"/>
                <a:ea typeface="メイリオ" panose="020B0604030504040204" pitchFamily="50" charset="-128"/>
              </a:rPr>
              <a:t>-GCIB</a:t>
            </a:r>
            <a:r>
              <a:rPr lang="ja-JP" altLang="en-US" dirty="0">
                <a:solidFill>
                  <a:srgbClr val="FF0000"/>
                </a:solidFill>
                <a:latin typeface="メイリオ" panose="020B0604030504040204" pitchFamily="50" charset="-128"/>
                <a:ea typeface="メイリオ" panose="020B0604030504040204" pitchFamily="50" charset="-128"/>
              </a:rPr>
              <a:t>による</a:t>
            </a:r>
            <a:r>
              <a:rPr lang="en-US" altLang="ja-JP" dirty="0">
                <a:solidFill>
                  <a:srgbClr val="FF0000"/>
                </a:solidFill>
                <a:latin typeface="メイリオ" panose="020B0604030504040204" pitchFamily="50" charset="-128"/>
                <a:ea typeface="メイリオ" panose="020B0604030504040204" pitchFamily="50" charset="-128"/>
              </a:rPr>
              <a:t>Cu-FEP</a:t>
            </a:r>
            <a:r>
              <a:rPr lang="ja-JP" altLang="en-US" dirty="0">
                <a:solidFill>
                  <a:srgbClr val="FF0000"/>
                </a:solidFill>
                <a:latin typeface="メイリオ" panose="020B0604030504040204" pitchFamily="50" charset="-128"/>
                <a:ea typeface="メイリオ" panose="020B0604030504040204" pitchFamily="50" charset="-128"/>
              </a:rPr>
              <a:t>の接合実験</a:t>
            </a: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BA9848F-58A5-4073-79FA-02C11BD37BB2}"/>
              </a:ext>
            </a:extLst>
          </p:cNvPr>
          <p:cNvSpPr txBox="1">
            <a:spLocks/>
          </p:cNvSpPr>
          <p:nvPr/>
        </p:nvSpPr>
        <p:spPr>
          <a:xfrm>
            <a:off x="569518" y="4696262"/>
            <a:ext cx="1092699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O</a:t>
            </a:r>
            <a:r>
              <a:rPr lang="en-US" altLang="ja-JP" sz="2000" dirty="0">
                <a:latin typeface="メイリオ" panose="020B0604030504040204" pitchFamily="50" charset="-128"/>
                <a:ea typeface="メイリオ" panose="020B0604030504040204" pitchFamily="50" charset="-128"/>
              </a:rPr>
              <a:t>2</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N</a:t>
            </a:r>
            <a:r>
              <a:rPr lang="en-US" altLang="ja-JP" sz="2000" dirty="0">
                <a:latin typeface="メイリオ" panose="020B0604030504040204" pitchFamily="50" charset="-128"/>
                <a:ea typeface="メイリオ" panose="020B0604030504040204" pitchFamily="50" charset="-128"/>
              </a:rPr>
              <a:t>2</a:t>
            </a:r>
            <a:r>
              <a:rPr lang="en-US" altLang="ja-JP" dirty="0">
                <a:latin typeface="メイリオ" panose="020B0604030504040204" pitchFamily="50" charset="-128"/>
                <a:ea typeface="メイリオ" panose="020B0604030504040204" pitchFamily="50" charset="-128"/>
              </a:rPr>
              <a:t>-GCIB</a:t>
            </a:r>
            <a:r>
              <a:rPr lang="ja-JP" altLang="en-US" dirty="0">
                <a:latin typeface="メイリオ" panose="020B0604030504040204" pitchFamily="50" charset="-128"/>
                <a:ea typeface="メイリオ" panose="020B0604030504040204" pitchFamily="50" charset="-128"/>
              </a:rPr>
              <a:t>での水蒸気雰囲気照射</a:t>
            </a:r>
            <a:endParaRPr lang="en-US" altLang="ja-JP"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ACFF6B83-74EB-0A79-3636-0D068ECF8BC9}"/>
              </a:ext>
            </a:extLst>
          </p:cNvPr>
          <p:cNvSpPr txBox="1"/>
          <p:nvPr/>
        </p:nvSpPr>
        <p:spPr>
          <a:xfrm>
            <a:off x="7467600" y="1797385"/>
            <a:ext cx="2054406" cy="307777"/>
          </a:xfrm>
          <a:prstGeom prst="rect">
            <a:avLst/>
          </a:prstGeom>
          <a:noFill/>
        </p:spPr>
        <p:txBody>
          <a:bodyPr wrap="square" rtlCol="0">
            <a:spAutoFit/>
          </a:bodyPr>
          <a:lstStyle/>
          <a:p>
            <a:r>
              <a:rPr kumimoji="1" lang="ja-JP" altLang="en-US" b="1" dirty="0">
                <a:solidFill>
                  <a:schemeClr val="bg1"/>
                </a:solidFill>
                <a:latin typeface="メイリオ" panose="020B0604030504040204" pitchFamily="50" charset="-128"/>
                <a:ea typeface="メイリオ" panose="020B0604030504040204" pitchFamily="50" charset="-128"/>
              </a:rPr>
              <a:t>コーシコシコリーマン</a:t>
            </a:r>
          </a:p>
        </p:txBody>
      </p:sp>
      <p:sp>
        <p:nvSpPr>
          <p:cNvPr id="5" name="コンテンツ プレースホルダー 2">
            <a:extLst>
              <a:ext uri="{FF2B5EF4-FFF2-40B4-BE49-F238E27FC236}">
                <a16:creationId xmlns:a16="http://schemas.microsoft.com/office/drawing/2014/main" id="{0E3F0A92-6322-6866-D959-414F846BF792}"/>
              </a:ext>
            </a:extLst>
          </p:cNvPr>
          <p:cNvSpPr txBox="1">
            <a:spLocks/>
          </p:cNvSpPr>
          <p:nvPr/>
        </p:nvSpPr>
        <p:spPr>
          <a:xfrm>
            <a:off x="548583" y="5345356"/>
            <a:ext cx="10926990" cy="53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latin typeface="メイリオ" panose="020B0604030504040204" pitchFamily="50" charset="-128"/>
                <a:ea typeface="メイリオ" panose="020B0604030504040204" pitchFamily="50" charset="-128"/>
              </a:rPr>
              <a:t>③</a:t>
            </a:r>
            <a:r>
              <a:rPr lang="en-US" altLang="ja-JP" b="1" dirty="0">
                <a:latin typeface="メイリオ" panose="020B0604030504040204" pitchFamily="50" charset="-128"/>
                <a:ea typeface="メイリオ" panose="020B0604030504040204" pitchFamily="50" charset="-128"/>
              </a:rPr>
              <a:t>Cu-FEP</a:t>
            </a:r>
            <a:r>
              <a:rPr lang="ja-JP" altLang="en-US" b="1" dirty="0">
                <a:latin typeface="メイリオ" panose="020B0604030504040204" pitchFamily="50" charset="-128"/>
                <a:ea typeface="メイリオ" panose="020B0604030504040204" pitchFamily="50" charset="-128"/>
              </a:rPr>
              <a:t>接合</a:t>
            </a:r>
            <a:endParaRPr lang="en-US" altLang="ja-JP"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89185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788B7-ACD9-1B52-61C2-6C748994BD21}"/>
            </a:ext>
          </a:extLst>
        </p:cNvPr>
        <p:cNvGrpSpPr/>
        <p:nvPr/>
      </p:nvGrpSpPr>
      <p:grpSpPr>
        <a:xfrm>
          <a:off x="0" y="0"/>
          <a:ext cx="0" cy="0"/>
          <a:chOff x="0" y="0"/>
          <a:chExt cx="0" cy="0"/>
        </a:xfrm>
      </p:grpSpPr>
      <p:sp>
        <p:nvSpPr>
          <p:cNvPr id="40" name="正方形/長方形 39">
            <a:extLst>
              <a:ext uri="{FF2B5EF4-FFF2-40B4-BE49-F238E27FC236}">
                <a16:creationId xmlns:a16="http://schemas.microsoft.com/office/drawing/2014/main" id="{A04717EA-C4F6-D996-1538-0685BD13B3A8}"/>
              </a:ext>
            </a:extLst>
          </p:cNvPr>
          <p:cNvSpPr/>
          <p:nvPr/>
        </p:nvSpPr>
        <p:spPr bwMode="auto">
          <a:xfrm>
            <a:off x="7834904" y="4206171"/>
            <a:ext cx="1752600" cy="400109"/>
          </a:xfrm>
          <a:prstGeom prst="rect">
            <a:avLst/>
          </a:prstGeom>
          <a:solidFill>
            <a:schemeClr val="accent6">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41" name="正方形/長方形 40">
            <a:extLst>
              <a:ext uri="{FF2B5EF4-FFF2-40B4-BE49-F238E27FC236}">
                <a16:creationId xmlns:a16="http://schemas.microsoft.com/office/drawing/2014/main" id="{29E73BF3-9BD7-0B38-5D52-F5FDCC6AE0E7}"/>
              </a:ext>
            </a:extLst>
          </p:cNvPr>
          <p:cNvSpPr/>
          <p:nvPr/>
        </p:nvSpPr>
        <p:spPr bwMode="auto">
          <a:xfrm>
            <a:off x="5765089" y="4203678"/>
            <a:ext cx="1752600" cy="381860"/>
          </a:xfrm>
          <a:prstGeom prst="rect">
            <a:avLst/>
          </a:prstGeom>
          <a:solidFill>
            <a:schemeClr val="accent3">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39" name="正方形/長方形 38">
            <a:extLst>
              <a:ext uri="{FF2B5EF4-FFF2-40B4-BE49-F238E27FC236}">
                <a16:creationId xmlns:a16="http://schemas.microsoft.com/office/drawing/2014/main" id="{9B4D1AF1-8F43-3E98-1195-44BF37ECC80A}"/>
              </a:ext>
            </a:extLst>
          </p:cNvPr>
          <p:cNvSpPr/>
          <p:nvPr/>
        </p:nvSpPr>
        <p:spPr bwMode="auto">
          <a:xfrm>
            <a:off x="5675505" y="2016044"/>
            <a:ext cx="1907457" cy="420900"/>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13" name="タイトル 12">
            <a:extLst>
              <a:ext uri="{FF2B5EF4-FFF2-40B4-BE49-F238E27FC236}">
                <a16:creationId xmlns:a16="http://schemas.microsoft.com/office/drawing/2014/main" id="{FDF6C676-0574-A525-5FCD-4FE812A265C4}"/>
              </a:ext>
            </a:extLst>
          </p:cNvPr>
          <p:cNvSpPr>
            <a:spLocks noGrp="1"/>
          </p:cNvSpPr>
          <p:nvPr>
            <p:ph type="title"/>
          </p:nvPr>
        </p:nvSpPr>
        <p:spPr/>
        <p:txBody>
          <a:bodyPr/>
          <a:lstStyle/>
          <a:p>
            <a:r>
              <a:rPr lang="ja-JP" altLang="en-US" dirty="0">
                <a:solidFill>
                  <a:schemeClr val="tx1"/>
                </a:solidFill>
                <a:latin typeface="メイリオ" panose="020B0604030504040204" pitchFamily="50" charset="-128"/>
                <a:ea typeface="メイリオ" panose="020B0604030504040204" pitchFamily="50" charset="-128"/>
              </a:rPr>
              <a:t>実験結果 接触角評価</a:t>
            </a:r>
          </a:p>
        </p:txBody>
      </p:sp>
      <p:sp>
        <p:nvSpPr>
          <p:cNvPr id="7" name="コンテンツ プレースホルダー 2">
            <a:extLst>
              <a:ext uri="{FF2B5EF4-FFF2-40B4-BE49-F238E27FC236}">
                <a16:creationId xmlns:a16="http://schemas.microsoft.com/office/drawing/2014/main" id="{E5A114E1-9749-3CFB-DFB7-F3E293108583}"/>
              </a:ext>
            </a:extLst>
          </p:cNvPr>
          <p:cNvSpPr>
            <a:spLocks noGrp="1"/>
          </p:cNvSpPr>
          <p:nvPr>
            <p:ph idx="1"/>
          </p:nvPr>
        </p:nvSpPr>
        <p:spPr>
          <a:xfrm>
            <a:off x="465574" y="1216753"/>
            <a:ext cx="4343400" cy="612775"/>
          </a:xfrm>
        </p:spPr>
        <p:txBody>
          <a:bodyPr/>
          <a:lstStyle/>
          <a:p>
            <a:pPr marL="0" indent="0">
              <a:buNone/>
            </a:pPr>
            <a:r>
              <a:rPr kumimoji="1" lang="ja-JP" altLang="en-US" dirty="0">
                <a:latin typeface="メイリオ" panose="020B0604030504040204" pitchFamily="50" charset="-128"/>
                <a:ea typeface="メイリオ" panose="020B0604030504040204" pitchFamily="50" charset="-128"/>
              </a:rPr>
              <a:t>・接触角評価</a:t>
            </a:r>
          </a:p>
        </p:txBody>
      </p:sp>
      <p:graphicFrame>
        <p:nvGraphicFramePr>
          <p:cNvPr id="5" name="グラフ 4">
            <a:extLst>
              <a:ext uri="{FF2B5EF4-FFF2-40B4-BE49-F238E27FC236}">
                <a16:creationId xmlns:a16="http://schemas.microsoft.com/office/drawing/2014/main" id="{679CE57E-66D0-59DD-6034-060F3A8C659C}"/>
              </a:ext>
            </a:extLst>
          </p:cNvPr>
          <p:cNvGraphicFramePr/>
          <p:nvPr>
            <p:extLst>
              <p:ext uri="{D42A27DB-BD31-4B8C-83A1-F6EECF244321}">
                <p14:modId xmlns:p14="http://schemas.microsoft.com/office/powerpoint/2010/main" val="1378069361"/>
              </p:ext>
            </p:extLst>
          </p:nvPr>
        </p:nvGraphicFramePr>
        <p:xfrm>
          <a:off x="51631" y="1682208"/>
          <a:ext cx="5499124" cy="517579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CFDDDBA1-C93E-9615-124F-843774D75C55}"/>
                  </a:ext>
                </a:extLst>
              </p:cNvPr>
              <p:cNvSpPr txBox="1"/>
              <p:nvPr/>
            </p:nvSpPr>
            <p:spPr>
              <a:xfrm>
                <a:off x="2638532" y="1820604"/>
                <a:ext cx="4879157" cy="862608"/>
              </a:xfrm>
              <a:prstGeom prst="rect">
                <a:avLst/>
              </a:prstGeom>
              <a:noFill/>
            </p:spPr>
            <p:txBody>
              <a:bodyPr wrap="square" rtlCol="0">
                <a:spAutoFit/>
              </a:bodyPr>
              <a:lstStyle/>
              <a:p>
                <a:r>
                  <a:rPr kumimoji="1" lang="ja-JP" altLang="en-US" sz="2400" dirty="0">
                    <a:latin typeface="Times New Roman" panose="02020603050405020304" pitchFamily="18" charset="0"/>
                    <a:ea typeface="メイリオ" panose="020B0604030504040204" pitchFamily="50" charset="-128"/>
                    <a:cs typeface="Times New Roman" panose="02020603050405020304" pitchFamily="18" charset="0"/>
                  </a:rPr>
                  <a:t>加速電圧</a:t>
                </a:r>
                <a:r>
                  <a:rPr lang="en-US" altLang="ja-JP" sz="2400" dirty="0">
                    <a:latin typeface="Times New Roman" panose="02020603050405020304" pitchFamily="18" charset="0"/>
                    <a:ea typeface="メイリオ" panose="020B0604030504040204" pitchFamily="50" charset="-128"/>
                    <a:cs typeface="Times New Roman" panose="02020603050405020304" pitchFamily="18" charset="0"/>
                  </a:rPr>
                  <a:t>:25 keV</a:t>
                </a:r>
              </a:p>
              <a:p>
                <a:r>
                  <a:rPr lang="ja-JP" altLang="en-US" sz="2400" dirty="0">
                    <a:latin typeface="Times New Roman" panose="02020603050405020304" pitchFamily="18" charset="0"/>
                    <a:ea typeface="メイリオ" panose="020B0604030504040204" pitchFamily="50" charset="-128"/>
                    <a:cs typeface="Times New Roman" panose="02020603050405020304" pitchFamily="18" charset="0"/>
                  </a:rPr>
                  <a:t>照射</a:t>
                </a:r>
                <a:r>
                  <a:rPr kumimoji="1" lang="ja-JP" altLang="en-US" sz="2400" dirty="0">
                    <a:latin typeface="Times New Roman" panose="02020603050405020304" pitchFamily="18" charset="0"/>
                    <a:ea typeface="メイリオ" panose="020B0604030504040204" pitchFamily="50" charset="-128"/>
                    <a:cs typeface="Times New Roman" panose="02020603050405020304" pitchFamily="18" charset="0"/>
                  </a:rPr>
                  <a:t>量</a:t>
                </a:r>
                <a:r>
                  <a:rPr kumimoji="1" lang="en-US" altLang="ja-JP" sz="2400" dirty="0">
                    <a:latin typeface="Times New Roman" panose="02020603050405020304" pitchFamily="18" charset="0"/>
                    <a:ea typeface="メイリオ" panose="020B0604030504040204" pitchFamily="50" charset="-128"/>
                    <a:cs typeface="Times New Roman" panose="02020603050405020304" pitchFamily="18" charset="0"/>
                  </a:rPr>
                  <a:t>:6e16 ion/</a:t>
                </a:r>
                <a14:m>
                  <m:oMath xmlns:m="http://schemas.openxmlformats.org/officeDocument/2006/math">
                    <m:sSup>
                      <m:sSupPr>
                        <m:ctrlPr>
                          <a:rPr kumimoji="1" lang="en-US" altLang="ja-JP" sz="2400" i="1" smtClean="0">
                            <a:latin typeface="Cambria Math" panose="02040503050406030204" pitchFamily="18" charset="0"/>
                            <a:ea typeface="メイリオ" panose="020B0604030504040204" pitchFamily="50" charset="-128"/>
                            <a:cs typeface="Times New Roman" panose="02020603050405020304" pitchFamily="18" charset="0"/>
                          </a:rPr>
                        </m:ctrlPr>
                      </m:sSupPr>
                      <m:e>
                        <m:r>
                          <m:rPr>
                            <m:sty m:val="p"/>
                          </m:rPr>
                          <a:rPr kumimoji="1" lang="en-US" altLang="ja-JP" sz="2400" b="0" i="0" smtClean="0">
                            <a:latin typeface="Cambria Math" panose="02040503050406030204" pitchFamily="18" charset="0"/>
                            <a:ea typeface="メイリオ" panose="020B0604030504040204" pitchFamily="50" charset="-128"/>
                            <a:cs typeface="Times New Roman" panose="02020603050405020304" pitchFamily="18" charset="0"/>
                          </a:rPr>
                          <m:t>cm</m:t>
                        </m:r>
                      </m:e>
                      <m:sup>
                        <m:r>
                          <a:rPr kumimoji="1" lang="en-US" altLang="ja-JP" sz="2400" b="0" i="0" smtClean="0">
                            <a:latin typeface="Cambria Math" panose="02040503050406030204" pitchFamily="18" charset="0"/>
                            <a:ea typeface="メイリオ" panose="020B0604030504040204" pitchFamily="50" charset="-128"/>
                            <a:cs typeface="Times New Roman" panose="02020603050405020304" pitchFamily="18" charset="0"/>
                          </a:rPr>
                          <m:t>2</m:t>
                        </m:r>
                      </m:sup>
                    </m:sSup>
                  </m:oMath>
                </a14:m>
                <a:endParaRPr kumimoji="1" lang="ja-JP" altLang="en-US" sz="2400" dirty="0">
                  <a:latin typeface="Times New Roman" panose="02020603050405020304" pitchFamily="18" charset="0"/>
                  <a:ea typeface="メイリオ" panose="020B0604030504040204" pitchFamily="50" charset="-128"/>
                  <a:cs typeface="Times New Roman" panose="02020603050405020304" pitchFamily="18" charset="0"/>
                </a:endParaRPr>
              </a:p>
            </p:txBody>
          </p:sp>
        </mc:Choice>
        <mc:Fallback xmlns="">
          <p:sp>
            <p:nvSpPr>
              <p:cNvPr id="8" name="テキスト ボックス 7">
                <a:extLst>
                  <a:ext uri="{FF2B5EF4-FFF2-40B4-BE49-F238E27FC236}">
                    <a16:creationId xmlns:a16="http://schemas.microsoft.com/office/drawing/2014/main" id="{CFDDDBA1-C93E-9615-124F-843774D75C55}"/>
                  </a:ext>
                </a:extLst>
              </p:cNvPr>
              <p:cNvSpPr txBox="1">
                <a:spLocks noRot="1" noChangeAspect="1" noMove="1" noResize="1" noEditPoints="1" noAdjustHandles="1" noChangeArrowheads="1" noChangeShapeType="1" noTextEdit="1"/>
              </p:cNvSpPr>
              <p:nvPr/>
            </p:nvSpPr>
            <p:spPr>
              <a:xfrm>
                <a:off x="2638532" y="1820604"/>
                <a:ext cx="4879157" cy="862608"/>
              </a:xfrm>
              <a:prstGeom prst="rect">
                <a:avLst/>
              </a:prstGeom>
              <a:blipFill>
                <a:blip r:embed="rId4"/>
                <a:stretch>
                  <a:fillRect l="-2000" t="-8511" b="-13475"/>
                </a:stretch>
              </a:blipFill>
            </p:spPr>
            <p:txBody>
              <a:bodyPr/>
              <a:lstStyle/>
              <a:p>
                <a:r>
                  <a:rPr lang="ja-JP" altLang="en-US">
                    <a:noFill/>
                  </a:rPr>
                  <a:t> </a:t>
                </a:r>
              </a:p>
            </p:txBody>
          </p:sp>
        </mc:Fallback>
      </mc:AlternateContent>
      <p:grpSp>
        <p:nvGrpSpPr>
          <p:cNvPr id="10" name="グループ化 9">
            <a:extLst>
              <a:ext uri="{FF2B5EF4-FFF2-40B4-BE49-F238E27FC236}">
                <a16:creationId xmlns:a16="http://schemas.microsoft.com/office/drawing/2014/main" id="{36F9B62C-F4A3-C412-7912-B85C6676A137}"/>
              </a:ext>
            </a:extLst>
          </p:cNvPr>
          <p:cNvGrpSpPr/>
          <p:nvPr/>
        </p:nvGrpSpPr>
        <p:grpSpPr>
          <a:xfrm>
            <a:off x="5937874" y="2525221"/>
            <a:ext cx="2110723" cy="1593114"/>
            <a:chOff x="6456729" y="1976760"/>
            <a:chExt cx="2110723" cy="1593114"/>
          </a:xfrm>
        </p:grpSpPr>
        <p:pic>
          <p:nvPicPr>
            <p:cNvPr id="11" name="図 10" descr="屋内, 座る, テーブル, 光 が含まれている画像&#10;&#10;自動的に生成された説明">
              <a:extLst>
                <a:ext uri="{FF2B5EF4-FFF2-40B4-BE49-F238E27FC236}">
                  <a16:creationId xmlns:a16="http://schemas.microsoft.com/office/drawing/2014/main" id="{17D7D9B4-0EDD-8625-54BA-7F003C08ECCA}"/>
                </a:ext>
              </a:extLst>
            </p:cNvPr>
            <p:cNvPicPr>
              <a:picLocks noChangeAspect="1"/>
            </p:cNvPicPr>
            <p:nvPr/>
          </p:nvPicPr>
          <p:blipFill rotWithShape="1">
            <a:blip r:embed="rId5">
              <a:extLst>
                <a:ext uri="{28A0092B-C50C-407E-A947-70E740481C1C}">
                  <a14:useLocalDpi xmlns:a14="http://schemas.microsoft.com/office/drawing/2010/main" val="0"/>
                </a:ext>
              </a:extLst>
            </a:blip>
            <a:srcRect l="34172" t="41206" r="35113" b="23966"/>
            <a:stretch/>
          </p:blipFill>
          <p:spPr>
            <a:xfrm>
              <a:off x="6509951" y="2011426"/>
              <a:ext cx="1253301" cy="1183597"/>
            </a:xfrm>
            <a:prstGeom prst="rect">
              <a:avLst/>
            </a:prstGeom>
          </p:spPr>
        </p:pic>
        <p:sp>
          <p:nvSpPr>
            <p:cNvPr id="12" name="テキスト ボックス 11">
              <a:extLst>
                <a:ext uri="{FF2B5EF4-FFF2-40B4-BE49-F238E27FC236}">
                  <a16:creationId xmlns:a16="http://schemas.microsoft.com/office/drawing/2014/main" id="{ECB5DA99-83FE-1853-AB76-126AAA01E16A}"/>
                </a:ext>
              </a:extLst>
            </p:cNvPr>
            <p:cNvSpPr txBox="1"/>
            <p:nvPr/>
          </p:nvSpPr>
          <p:spPr>
            <a:xfrm>
              <a:off x="6659994" y="3169764"/>
              <a:ext cx="1907458" cy="40011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O</a:t>
              </a:r>
              <a:r>
                <a:rPr kumimoji="1" lang="en-US" altLang="ja-JP" sz="2000" dirty="0">
                  <a:latin typeface="Times New Roman" panose="02020603050405020304" pitchFamily="18" charset="0"/>
                  <a:cs typeface="Times New Roman" panose="02020603050405020304" pitchFamily="18" charset="0"/>
                </a:rPr>
                <a:t>riginal</a:t>
              </a:r>
            </a:p>
          </p:txBody>
        </p:sp>
        <p:sp>
          <p:nvSpPr>
            <p:cNvPr id="14" name="テキスト ボックス 13">
              <a:extLst>
                <a:ext uri="{FF2B5EF4-FFF2-40B4-BE49-F238E27FC236}">
                  <a16:creationId xmlns:a16="http://schemas.microsoft.com/office/drawing/2014/main" id="{612D3817-AC0B-A94E-9336-424D73A602A9}"/>
                </a:ext>
              </a:extLst>
            </p:cNvPr>
            <p:cNvSpPr txBox="1"/>
            <p:nvPr/>
          </p:nvSpPr>
          <p:spPr>
            <a:xfrm>
              <a:off x="6456729" y="1976760"/>
              <a:ext cx="1907458" cy="400110"/>
            </a:xfrm>
            <a:prstGeom prst="rect">
              <a:avLst/>
            </a:prstGeom>
            <a:noFill/>
          </p:spPr>
          <p:txBody>
            <a:bodyPr wrap="square" rtlCol="0">
              <a:spAutoFit/>
            </a:bodyPr>
            <a:lstStyle/>
            <a:p>
              <a:r>
                <a:rPr lang="en-US" altLang="ja-JP" sz="2000" dirty="0">
                  <a:solidFill>
                    <a:schemeClr val="bg1"/>
                  </a:solidFill>
                  <a:latin typeface="Times New Roman" panose="02020603050405020304" pitchFamily="18" charset="0"/>
                  <a:cs typeface="Times New Roman" panose="02020603050405020304" pitchFamily="18" charset="0"/>
                </a:rPr>
                <a:t>105.5°</a:t>
              </a:r>
              <a:endParaRPr kumimoji="1" lang="en-US" altLang="ja-JP" sz="2000" dirty="0">
                <a:solidFill>
                  <a:schemeClr val="bg1"/>
                </a:solidFill>
                <a:latin typeface="Times New Roman" panose="02020603050405020304" pitchFamily="18" charset="0"/>
                <a:cs typeface="Times New Roman" panose="02020603050405020304" pitchFamily="18" charset="0"/>
              </a:endParaRPr>
            </a:p>
          </p:txBody>
        </p:sp>
      </p:grpSp>
      <p:grpSp>
        <p:nvGrpSpPr>
          <p:cNvPr id="15" name="グループ化 14">
            <a:extLst>
              <a:ext uri="{FF2B5EF4-FFF2-40B4-BE49-F238E27FC236}">
                <a16:creationId xmlns:a16="http://schemas.microsoft.com/office/drawing/2014/main" id="{196A2660-F3A2-13CF-8862-F5F7751DCC9F}"/>
              </a:ext>
            </a:extLst>
          </p:cNvPr>
          <p:cNvGrpSpPr/>
          <p:nvPr/>
        </p:nvGrpSpPr>
        <p:grpSpPr>
          <a:xfrm>
            <a:off x="9175199" y="2556219"/>
            <a:ext cx="2045579" cy="1593114"/>
            <a:chOff x="9107146" y="1976760"/>
            <a:chExt cx="2045579" cy="1593114"/>
          </a:xfrm>
        </p:grpSpPr>
        <p:pic>
          <p:nvPicPr>
            <p:cNvPr id="16" name="図 15" descr="白黒の写真&#10;&#10;中程度の精度で自動的に生成された説明">
              <a:extLst>
                <a:ext uri="{FF2B5EF4-FFF2-40B4-BE49-F238E27FC236}">
                  <a16:creationId xmlns:a16="http://schemas.microsoft.com/office/drawing/2014/main" id="{DC2A4271-1AAB-0AEC-685D-9D89F8CB98B8}"/>
                </a:ext>
              </a:extLst>
            </p:cNvPr>
            <p:cNvPicPr>
              <a:picLocks noChangeAspect="1"/>
            </p:cNvPicPr>
            <p:nvPr/>
          </p:nvPicPr>
          <p:blipFill rotWithShape="1">
            <a:blip r:embed="rId6">
              <a:extLst>
                <a:ext uri="{28A0092B-C50C-407E-A947-70E740481C1C}">
                  <a14:useLocalDpi xmlns:a14="http://schemas.microsoft.com/office/drawing/2010/main" val="0"/>
                </a:ext>
              </a:extLst>
            </a:blip>
            <a:srcRect l="23220" t="43502" r="37096" b="12746"/>
            <a:stretch/>
          </p:blipFill>
          <p:spPr>
            <a:xfrm>
              <a:off x="9154091" y="1976760"/>
              <a:ext cx="1305767" cy="1199014"/>
            </a:xfrm>
            <a:prstGeom prst="rect">
              <a:avLst/>
            </a:prstGeom>
          </p:spPr>
        </p:pic>
        <p:sp>
          <p:nvSpPr>
            <p:cNvPr id="17" name="テキスト ボックス 16">
              <a:extLst>
                <a:ext uri="{FF2B5EF4-FFF2-40B4-BE49-F238E27FC236}">
                  <a16:creationId xmlns:a16="http://schemas.microsoft.com/office/drawing/2014/main" id="{C0C151AA-2ACF-803C-9505-6E9BED705250}"/>
                </a:ext>
              </a:extLst>
            </p:cNvPr>
            <p:cNvSpPr txBox="1"/>
            <p:nvPr/>
          </p:nvSpPr>
          <p:spPr>
            <a:xfrm>
              <a:off x="9245267" y="3169764"/>
              <a:ext cx="1907458" cy="40011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N</a:t>
              </a:r>
              <a:r>
                <a:rPr lang="en-US" altLang="ja-JP" sz="1600" dirty="0">
                  <a:latin typeface="Times New Roman" panose="02020603050405020304" pitchFamily="18" charset="0"/>
                  <a:cs typeface="Times New Roman" panose="02020603050405020304" pitchFamily="18" charset="0"/>
                </a:rPr>
                <a:t>2</a:t>
              </a:r>
              <a:r>
                <a:rPr lang="en-US" altLang="ja-JP" sz="2000" dirty="0">
                  <a:latin typeface="Times New Roman" panose="02020603050405020304" pitchFamily="18" charset="0"/>
                  <a:cs typeface="Times New Roman" panose="02020603050405020304" pitchFamily="18" charset="0"/>
                </a:rPr>
                <a:t>-GCIB</a:t>
              </a:r>
              <a:endParaRPr kumimoji="1" lang="en-US" altLang="ja-JP" sz="2000" dirty="0">
                <a:latin typeface="Times New Roman" panose="02020603050405020304" pitchFamily="18" charset="0"/>
                <a:cs typeface="Times New Roman" panose="02020603050405020304" pitchFamily="18" charset="0"/>
              </a:endParaRPr>
            </a:p>
          </p:txBody>
        </p:sp>
        <p:sp>
          <p:nvSpPr>
            <p:cNvPr id="18" name="テキスト ボックス 17">
              <a:extLst>
                <a:ext uri="{FF2B5EF4-FFF2-40B4-BE49-F238E27FC236}">
                  <a16:creationId xmlns:a16="http://schemas.microsoft.com/office/drawing/2014/main" id="{20AE60B3-5B3E-2444-E43F-192E9CF1DF38}"/>
                </a:ext>
              </a:extLst>
            </p:cNvPr>
            <p:cNvSpPr txBox="1"/>
            <p:nvPr/>
          </p:nvSpPr>
          <p:spPr>
            <a:xfrm>
              <a:off x="9107146" y="1976760"/>
              <a:ext cx="1907458" cy="400110"/>
            </a:xfrm>
            <a:prstGeom prst="rect">
              <a:avLst/>
            </a:prstGeom>
            <a:noFill/>
          </p:spPr>
          <p:txBody>
            <a:bodyPr wrap="square" rtlCol="0">
              <a:spAutoFit/>
            </a:bodyPr>
            <a:lstStyle/>
            <a:p>
              <a:r>
                <a:rPr kumimoji="1" lang="en-US" altLang="ja-JP" sz="2000" dirty="0">
                  <a:solidFill>
                    <a:schemeClr val="bg1"/>
                  </a:solidFill>
                  <a:latin typeface="Times New Roman" panose="02020603050405020304" pitchFamily="18" charset="0"/>
                  <a:cs typeface="Times New Roman" panose="02020603050405020304" pitchFamily="18" charset="0"/>
                </a:rPr>
                <a:t>88°</a:t>
              </a:r>
            </a:p>
          </p:txBody>
        </p:sp>
      </p:grpSp>
      <p:grpSp>
        <p:nvGrpSpPr>
          <p:cNvPr id="21" name="グループ化 20">
            <a:extLst>
              <a:ext uri="{FF2B5EF4-FFF2-40B4-BE49-F238E27FC236}">
                <a16:creationId xmlns:a16="http://schemas.microsoft.com/office/drawing/2014/main" id="{70025B27-0B3D-A6E5-DE6C-2A8A020FBF3C}"/>
              </a:ext>
            </a:extLst>
          </p:cNvPr>
          <p:cNvGrpSpPr/>
          <p:nvPr/>
        </p:nvGrpSpPr>
        <p:grpSpPr>
          <a:xfrm>
            <a:off x="5949362" y="4835266"/>
            <a:ext cx="2110723" cy="1593114"/>
            <a:chOff x="6456729" y="1976760"/>
            <a:chExt cx="2110723" cy="1593114"/>
          </a:xfrm>
        </p:grpSpPr>
        <p:pic>
          <p:nvPicPr>
            <p:cNvPr id="22" name="図 21" descr="屋内, 座る, テーブル, 光 が含まれている画像&#10;&#10;自動的に生成された説明">
              <a:extLst>
                <a:ext uri="{FF2B5EF4-FFF2-40B4-BE49-F238E27FC236}">
                  <a16:creationId xmlns:a16="http://schemas.microsoft.com/office/drawing/2014/main" id="{1EC17A2F-5835-B9C2-B9BD-B0B194FFC667}"/>
                </a:ext>
              </a:extLst>
            </p:cNvPr>
            <p:cNvPicPr>
              <a:picLocks noChangeAspect="1"/>
            </p:cNvPicPr>
            <p:nvPr/>
          </p:nvPicPr>
          <p:blipFill rotWithShape="1">
            <a:blip r:embed="rId5">
              <a:extLst>
                <a:ext uri="{28A0092B-C50C-407E-A947-70E740481C1C}">
                  <a14:useLocalDpi xmlns:a14="http://schemas.microsoft.com/office/drawing/2010/main" val="0"/>
                </a:ext>
              </a:extLst>
            </a:blip>
            <a:srcRect l="34172" t="41206" r="35113" b="23966"/>
            <a:stretch/>
          </p:blipFill>
          <p:spPr>
            <a:xfrm>
              <a:off x="6509951" y="2011426"/>
              <a:ext cx="1253301" cy="1183597"/>
            </a:xfrm>
            <a:prstGeom prst="rect">
              <a:avLst/>
            </a:prstGeom>
          </p:spPr>
        </p:pic>
        <p:sp>
          <p:nvSpPr>
            <p:cNvPr id="23" name="テキスト ボックス 22">
              <a:extLst>
                <a:ext uri="{FF2B5EF4-FFF2-40B4-BE49-F238E27FC236}">
                  <a16:creationId xmlns:a16="http://schemas.microsoft.com/office/drawing/2014/main" id="{454DE058-D894-FC35-763A-73726C74EBB6}"/>
                </a:ext>
              </a:extLst>
            </p:cNvPr>
            <p:cNvSpPr txBox="1"/>
            <p:nvPr/>
          </p:nvSpPr>
          <p:spPr>
            <a:xfrm>
              <a:off x="6659994" y="3169764"/>
              <a:ext cx="1907458" cy="40011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O</a:t>
              </a:r>
              <a:r>
                <a:rPr kumimoji="1" lang="en-US" altLang="ja-JP" sz="2000" dirty="0">
                  <a:latin typeface="Times New Roman" panose="02020603050405020304" pitchFamily="18" charset="0"/>
                  <a:cs typeface="Times New Roman" panose="02020603050405020304" pitchFamily="18" charset="0"/>
                </a:rPr>
                <a:t>riginal</a:t>
              </a:r>
            </a:p>
          </p:txBody>
        </p:sp>
        <p:sp>
          <p:nvSpPr>
            <p:cNvPr id="24" name="テキスト ボックス 23">
              <a:extLst>
                <a:ext uri="{FF2B5EF4-FFF2-40B4-BE49-F238E27FC236}">
                  <a16:creationId xmlns:a16="http://schemas.microsoft.com/office/drawing/2014/main" id="{25247058-E2C9-FC65-EA39-DAA5B500BA0B}"/>
                </a:ext>
              </a:extLst>
            </p:cNvPr>
            <p:cNvSpPr txBox="1"/>
            <p:nvPr/>
          </p:nvSpPr>
          <p:spPr>
            <a:xfrm>
              <a:off x="6456729" y="1976760"/>
              <a:ext cx="1907458" cy="400110"/>
            </a:xfrm>
            <a:prstGeom prst="rect">
              <a:avLst/>
            </a:prstGeom>
            <a:noFill/>
          </p:spPr>
          <p:txBody>
            <a:bodyPr wrap="square" rtlCol="0">
              <a:spAutoFit/>
            </a:bodyPr>
            <a:lstStyle/>
            <a:p>
              <a:r>
                <a:rPr lang="en-US" altLang="ja-JP" sz="2000" dirty="0">
                  <a:solidFill>
                    <a:schemeClr val="bg1"/>
                  </a:solidFill>
                  <a:latin typeface="Times New Roman" panose="02020603050405020304" pitchFamily="18" charset="0"/>
                  <a:cs typeface="Times New Roman" panose="02020603050405020304" pitchFamily="18" charset="0"/>
                </a:rPr>
                <a:t>105.5°</a:t>
              </a:r>
              <a:endParaRPr kumimoji="1" lang="en-US" altLang="ja-JP" sz="2000" dirty="0">
                <a:solidFill>
                  <a:schemeClr val="bg1"/>
                </a:solidFill>
                <a:latin typeface="Times New Roman" panose="02020603050405020304" pitchFamily="18" charset="0"/>
                <a:cs typeface="Times New Roman" panose="02020603050405020304" pitchFamily="18" charset="0"/>
              </a:endParaRPr>
            </a:p>
          </p:txBody>
        </p:sp>
      </p:grpSp>
      <p:grpSp>
        <p:nvGrpSpPr>
          <p:cNvPr id="25" name="グループ化 24">
            <a:extLst>
              <a:ext uri="{FF2B5EF4-FFF2-40B4-BE49-F238E27FC236}">
                <a16:creationId xmlns:a16="http://schemas.microsoft.com/office/drawing/2014/main" id="{9682D8E2-DF33-D3EA-6A85-A3E67D508D8F}"/>
              </a:ext>
            </a:extLst>
          </p:cNvPr>
          <p:cNvGrpSpPr/>
          <p:nvPr/>
        </p:nvGrpSpPr>
        <p:grpSpPr>
          <a:xfrm>
            <a:off x="8464977" y="4835266"/>
            <a:ext cx="2076256" cy="1612263"/>
            <a:chOff x="8302114" y="4611132"/>
            <a:chExt cx="2076256" cy="1612263"/>
          </a:xfrm>
        </p:grpSpPr>
        <p:pic>
          <p:nvPicPr>
            <p:cNvPr id="26" name="図 25" descr="白黒の写真&#10;&#10;自動的に生成された説明">
              <a:extLst>
                <a:ext uri="{FF2B5EF4-FFF2-40B4-BE49-F238E27FC236}">
                  <a16:creationId xmlns:a16="http://schemas.microsoft.com/office/drawing/2014/main" id="{B0060967-B984-0450-66CC-7858ECCD44BE}"/>
                </a:ext>
              </a:extLst>
            </p:cNvPr>
            <p:cNvPicPr>
              <a:picLocks noChangeAspect="1"/>
            </p:cNvPicPr>
            <p:nvPr/>
          </p:nvPicPr>
          <p:blipFill rotWithShape="1">
            <a:blip r:embed="rId7">
              <a:extLst>
                <a:ext uri="{28A0092B-C50C-407E-A947-70E740481C1C}">
                  <a14:useLocalDpi xmlns:a14="http://schemas.microsoft.com/office/drawing/2010/main" val="0"/>
                </a:ext>
              </a:extLst>
            </a:blip>
            <a:srcRect l="35965" t="50407" r="34736" b="13108"/>
            <a:stretch/>
          </p:blipFill>
          <p:spPr>
            <a:xfrm>
              <a:off x="8372438" y="4631506"/>
              <a:ext cx="1279797" cy="1193153"/>
            </a:xfrm>
            <a:prstGeom prst="rect">
              <a:avLst/>
            </a:prstGeom>
          </p:spPr>
        </p:pic>
        <p:sp>
          <p:nvSpPr>
            <p:cNvPr id="27" name="テキスト ボックス 26">
              <a:extLst>
                <a:ext uri="{FF2B5EF4-FFF2-40B4-BE49-F238E27FC236}">
                  <a16:creationId xmlns:a16="http://schemas.microsoft.com/office/drawing/2014/main" id="{ECC391BF-BD7A-F0D0-5F10-D7B12E9D290A}"/>
                </a:ext>
              </a:extLst>
            </p:cNvPr>
            <p:cNvSpPr txBox="1"/>
            <p:nvPr/>
          </p:nvSpPr>
          <p:spPr>
            <a:xfrm>
              <a:off x="8470912" y="5823285"/>
              <a:ext cx="1907458" cy="400110"/>
            </a:xfrm>
            <a:prstGeom prst="rect">
              <a:avLst/>
            </a:prstGeom>
            <a:noFill/>
          </p:spPr>
          <p:txBody>
            <a:bodyPr wrap="square" rtlCol="0">
              <a:spAutoFit/>
            </a:bodyPr>
            <a:lstStyle/>
            <a:p>
              <a:r>
                <a:rPr kumimoji="1" lang="en-US" altLang="ja-JP" sz="2000" dirty="0" err="1">
                  <a:latin typeface="Times New Roman" panose="02020603050405020304" pitchFamily="18" charset="0"/>
                  <a:cs typeface="Times New Roman" panose="02020603050405020304" pitchFamily="18" charset="0"/>
                </a:rPr>
                <a:t>Ar</a:t>
              </a:r>
              <a:r>
                <a:rPr kumimoji="1" lang="en-US" altLang="ja-JP" sz="2000" dirty="0">
                  <a:latin typeface="Times New Roman" panose="02020603050405020304" pitchFamily="18" charset="0"/>
                  <a:cs typeface="Times New Roman" panose="02020603050405020304" pitchFamily="18" charset="0"/>
                </a:rPr>
                <a:t>-GCIB</a:t>
              </a:r>
              <a:r>
                <a:rPr lang="ja-JP" altLang="en-US" sz="2000" dirty="0">
                  <a:latin typeface="Times New Roman" panose="02020603050405020304" pitchFamily="18" charset="0"/>
                  <a:cs typeface="Times New Roman" panose="02020603050405020304" pitchFamily="18" charset="0"/>
                </a:rPr>
                <a:t> </a:t>
              </a:r>
              <a:endParaRPr kumimoji="1" lang="en-US" altLang="ja-JP" sz="2000" dirty="0">
                <a:latin typeface="Times New Roman" panose="02020603050405020304" pitchFamily="18" charset="0"/>
                <a:cs typeface="Times New Roman" panose="02020603050405020304" pitchFamily="18" charset="0"/>
              </a:endParaRPr>
            </a:p>
          </p:txBody>
        </p:sp>
        <p:sp>
          <p:nvSpPr>
            <p:cNvPr id="28" name="テキスト ボックス 27">
              <a:extLst>
                <a:ext uri="{FF2B5EF4-FFF2-40B4-BE49-F238E27FC236}">
                  <a16:creationId xmlns:a16="http://schemas.microsoft.com/office/drawing/2014/main" id="{DAF13BA2-A30F-E939-E5DC-E326AB9B7D1B}"/>
                </a:ext>
              </a:extLst>
            </p:cNvPr>
            <p:cNvSpPr txBox="1"/>
            <p:nvPr/>
          </p:nvSpPr>
          <p:spPr>
            <a:xfrm>
              <a:off x="8302114" y="4611132"/>
              <a:ext cx="1907458" cy="400110"/>
            </a:xfrm>
            <a:prstGeom prst="rect">
              <a:avLst/>
            </a:prstGeom>
            <a:noFill/>
          </p:spPr>
          <p:txBody>
            <a:bodyPr wrap="square" rtlCol="0">
              <a:spAutoFit/>
            </a:bodyPr>
            <a:lstStyle/>
            <a:p>
              <a:r>
                <a:rPr kumimoji="1" lang="en-US" altLang="ja-JP" sz="2000" dirty="0">
                  <a:solidFill>
                    <a:schemeClr val="bg1"/>
                  </a:solidFill>
                  <a:latin typeface="Times New Roman" panose="02020603050405020304" pitchFamily="18" charset="0"/>
                  <a:cs typeface="Times New Roman" panose="02020603050405020304" pitchFamily="18" charset="0"/>
                </a:rPr>
                <a:t>118.9°</a:t>
              </a:r>
            </a:p>
          </p:txBody>
        </p:sp>
      </p:grpSp>
      <p:grpSp>
        <p:nvGrpSpPr>
          <p:cNvPr id="29" name="グループ化 28">
            <a:extLst>
              <a:ext uri="{FF2B5EF4-FFF2-40B4-BE49-F238E27FC236}">
                <a16:creationId xmlns:a16="http://schemas.microsoft.com/office/drawing/2014/main" id="{5D076B73-B79E-D667-B9D8-337E8745C3CC}"/>
              </a:ext>
            </a:extLst>
          </p:cNvPr>
          <p:cNvGrpSpPr/>
          <p:nvPr/>
        </p:nvGrpSpPr>
        <p:grpSpPr>
          <a:xfrm>
            <a:off x="10104040" y="4835266"/>
            <a:ext cx="2067819" cy="1627687"/>
            <a:chOff x="10218009" y="4594193"/>
            <a:chExt cx="2067819" cy="1627687"/>
          </a:xfrm>
        </p:grpSpPr>
        <p:pic>
          <p:nvPicPr>
            <p:cNvPr id="30" name="図 29" descr="白黒の写真&#10;&#10;中程度の精度で自動的に生成された説明">
              <a:extLst>
                <a:ext uri="{FF2B5EF4-FFF2-40B4-BE49-F238E27FC236}">
                  <a16:creationId xmlns:a16="http://schemas.microsoft.com/office/drawing/2014/main" id="{3948AA00-14DF-366B-8DFA-6F791D5FFE87}"/>
                </a:ext>
              </a:extLst>
            </p:cNvPr>
            <p:cNvPicPr>
              <a:picLocks noChangeAspect="1"/>
            </p:cNvPicPr>
            <p:nvPr/>
          </p:nvPicPr>
          <p:blipFill rotWithShape="1">
            <a:blip r:embed="rId8">
              <a:extLst>
                <a:ext uri="{28A0092B-C50C-407E-A947-70E740481C1C}">
                  <a14:useLocalDpi xmlns:a14="http://schemas.microsoft.com/office/drawing/2010/main" val="0"/>
                </a:ext>
              </a:extLst>
            </a:blip>
            <a:srcRect l="35973" t="56254" r="36226" b="8476"/>
            <a:stretch/>
          </p:blipFill>
          <p:spPr>
            <a:xfrm>
              <a:off x="10274840" y="4616721"/>
              <a:ext cx="1261391" cy="1198382"/>
            </a:xfrm>
            <a:prstGeom prst="rect">
              <a:avLst/>
            </a:prstGeom>
          </p:spPr>
        </p:pic>
        <p:sp>
          <p:nvSpPr>
            <p:cNvPr id="31" name="テキスト ボックス 30">
              <a:extLst>
                <a:ext uri="{FF2B5EF4-FFF2-40B4-BE49-F238E27FC236}">
                  <a16:creationId xmlns:a16="http://schemas.microsoft.com/office/drawing/2014/main" id="{C97D09A5-82D1-B4B8-CCFE-26DDDD23EBDA}"/>
                </a:ext>
              </a:extLst>
            </p:cNvPr>
            <p:cNvSpPr txBox="1"/>
            <p:nvPr/>
          </p:nvSpPr>
          <p:spPr>
            <a:xfrm>
              <a:off x="10378370" y="5821770"/>
              <a:ext cx="1907458" cy="40011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O</a:t>
              </a:r>
              <a:r>
                <a:rPr lang="en-US" altLang="ja-JP" sz="1600" dirty="0">
                  <a:latin typeface="Times New Roman" panose="02020603050405020304" pitchFamily="18" charset="0"/>
                  <a:cs typeface="Times New Roman" panose="02020603050405020304" pitchFamily="18" charset="0"/>
                </a:rPr>
                <a:t>2</a:t>
              </a:r>
              <a:r>
                <a:rPr lang="en-US" altLang="ja-JP" sz="2000" dirty="0">
                  <a:latin typeface="Times New Roman" panose="02020603050405020304" pitchFamily="18" charset="0"/>
                  <a:cs typeface="Times New Roman" panose="02020603050405020304" pitchFamily="18" charset="0"/>
                </a:rPr>
                <a:t>-GCIB</a:t>
              </a:r>
              <a:endParaRPr kumimoji="1" lang="en-US" altLang="ja-JP" sz="2000" dirty="0">
                <a:latin typeface="Times New Roman" panose="02020603050405020304" pitchFamily="18" charset="0"/>
                <a:cs typeface="Times New Roman" panose="02020603050405020304" pitchFamily="18" charset="0"/>
              </a:endParaRPr>
            </a:p>
          </p:txBody>
        </p:sp>
        <p:sp>
          <p:nvSpPr>
            <p:cNvPr id="32" name="テキスト ボックス 31">
              <a:extLst>
                <a:ext uri="{FF2B5EF4-FFF2-40B4-BE49-F238E27FC236}">
                  <a16:creationId xmlns:a16="http://schemas.microsoft.com/office/drawing/2014/main" id="{AF8B5414-8FB8-64C4-619D-C4DF2EBAE081}"/>
                </a:ext>
              </a:extLst>
            </p:cNvPr>
            <p:cNvSpPr txBox="1"/>
            <p:nvPr/>
          </p:nvSpPr>
          <p:spPr>
            <a:xfrm>
              <a:off x="10218009" y="4594193"/>
              <a:ext cx="1907458" cy="400110"/>
            </a:xfrm>
            <a:prstGeom prst="rect">
              <a:avLst/>
            </a:prstGeom>
            <a:noFill/>
          </p:spPr>
          <p:txBody>
            <a:bodyPr wrap="square" rtlCol="0">
              <a:spAutoFit/>
            </a:bodyPr>
            <a:lstStyle/>
            <a:p>
              <a:r>
                <a:rPr lang="en-US" altLang="ja-JP" sz="2000" dirty="0">
                  <a:solidFill>
                    <a:schemeClr val="bg1"/>
                  </a:solidFill>
                  <a:latin typeface="Times New Roman" panose="02020603050405020304" pitchFamily="18" charset="0"/>
                  <a:cs typeface="Times New Roman" panose="02020603050405020304" pitchFamily="18" charset="0"/>
                </a:rPr>
                <a:t>112.7°</a:t>
              </a:r>
              <a:endParaRPr kumimoji="1" lang="en-US" altLang="ja-JP" sz="2000" dirty="0">
                <a:solidFill>
                  <a:schemeClr val="bg1"/>
                </a:solidFill>
                <a:latin typeface="Times New Roman" panose="02020603050405020304" pitchFamily="18" charset="0"/>
                <a:cs typeface="Times New Roman" panose="02020603050405020304" pitchFamily="18" charset="0"/>
              </a:endParaRPr>
            </a:p>
          </p:txBody>
        </p:sp>
      </p:grpSp>
      <p:sp>
        <p:nvSpPr>
          <p:cNvPr id="33" name="矢印: 右 32">
            <a:extLst>
              <a:ext uri="{FF2B5EF4-FFF2-40B4-BE49-F238E27FC236}">
                <a16:creationId xmlns:a16="http://schemas.microsoft.com/office/drawing/2014/main" id="{E13B1A37-C721-AFBC-8233-4A7B57A27F50}"/>
              </a:ext>
            </a:extLst>
          </p:cNvPr>
          <p:cNvSpPr/>
          <p:nvPr/>
        </p:nvSpPr>
        <p:spPr bwMode="auto">
          <a:xfrm>
            <a:off x="7751541" y="2925331"/>
            <a:ext cx="1037610" cy="533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34" name="矢印: 右 33">
            <a:extLst>
              <a:ext uri="{FF2B5EF4-FFF2-40B4-BE49-F238E27FC236}">
                <a16:creationId xmlns:a16="http://schemas.microsoft.com/office/drawing/2014/main" id="{B5C4614F-BF45-7111-15E1-FA51A01BB42F}"/>
              </a:ext>
            </a:extLst>
          </p:cNvPr>
          <p:cNvSpPr/>
          <p:nvPr/>
        </p:nvSpPr>
        <p:spPr bwMode="auto">
          <a:xfrm>
            <a:off x="7517689" y="5235376"/>
            <a:ext cx="784706" cy="533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1" lang="ja-JP" altLang="en-US" sz="1600" dirty="0">
              <a:solidFill>
                <a:schemeClr val="tx1"/>
              </a:solidFill>
              <a:latin typeface="Arial" pitchFamily="34" charset="0"/>
              <a:cs typeface="Arial" pitchFamily="34" charset="0"/>
            </a:endParaRPr>
          </a:p>
        </p:txBody>
      </p:sp>
      <p:sp>
        <p:nvSpPr>
          <p:cNvPr id="37" name="コンテンツ プレースホルダー 2">
            <a:extLst>
              <a:ext uri="{FF2B5EF4-FFF2-40B4-BE49-F238E27FC236}">
                <a16:creationId xmlns:a16="http://schemas.microsoft.com/office/drawing/2014/main" id="{CB3EBC05-D315-E0BD-3693-DC71FE62C35F}"/>
              </a:ext>
            </a:extLst>
          </p:cNvPr>
          <p:cNvSpPr txBox="1">
            <a:spLocks/>
          </p:cNvSpPr>
          <p:nvPr/>
        </p:nvSpPr>
        <p:spPr>
          <a:xfrm>
            <a:off x="5250115" y="1967422"/>
            <a:ext cx="6284371" cy="80327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a:t>
            </a:r>
            <a:r>
              <a:rPr lang="en-US" altLang="ja-JP" b="1" kern="0" dirty="0">
                <a:latin typeface="メイリオ" panose="020B0604030504040204" pitchFamily="50" charset="-128"/>
                <a:ea typeface="メイリオ" panose="020B0604030504040204" pitchFamily="50" charset="-128"/>
              </a:rPr>
              <a:t>N</a:t>
            </a:r>
            <a:r>
              <a:rPr lang="en-US" altLang="ja-JP" sz="2400" b="1" kern="0" dirty="0">
                <a:latin typeface="メイリオ" panose="020B0604030504040204" pitchFamily="50" charset="-128"/>
                <a:ea typeface="メイリオ" panose="020B0604030504040204" pitchFamily="50" charset="-128"/>
              </a:rPr>
              <a:t>2</a:t>
            </a:r>
            <a:r>
              <a:rPr lang="en-US" altLang="ja-JP" b="1" kern="0" dirty="0">
                <a:latin typeface="メイリオ" panose="020B0604030504040204" pitchFamily="50" charset="-128"/>
                <a:ea typeface="メイリオ" panose="020B0604030504040204" pitchFamily="50" charset="-128"/>
              </a:rPr>
              <a:t>-GCIB</a:t>
            </a:r>
            <a:r>
              <a:rPr lang="ja-JP" altLang="en-US" b="1" kern="0" dirty="0">
                <a:latin typeface="メイリオ" panose="020B0604030504040204" pitchFamily="50" charset="-128"/>
                <a:ea typeface="メイリオ" panose="020B0604030504040204" pitchFamily="50" charset="-128"/>
              </a:rPr>
              <a:t>で</a:t>
            </a:r>
            <a:r>
              <a:rPr lang="ja-JP" altLang="en-US" b="1" kern="0" dirty="0">
                <a:solidFill>
                  <a:srgbClr val="FF0000"/>
                </a:solidFill>
                <a:latin typeface="メイリオ" panose="020B0604030504040204" pitchFamily="50" charset="-128"/>
                <a:ea typeface="メイリオ" panose="020B0604030504040204" pitchFamily="50" charset="-128"/>
              </a:rPr>
              <a:t>親水化</a:t>
            </a:r>
            <a:r>
              <a:rPr lang="ja-JP" altLang="en-US" b="1" kern="0" dirty="0">
                <a:latin typeface="メイリオ" panose="020B0604030504040204" pitchFamily="50" charset="-128"/>
                <a:ea typeface="メイリオ" panose="020B0604030504040204" pitchFamily="50" charset="-128"/>
              </a:rPr>
              <a:t>！</a:t>
            </a:r>
          </a:p>
        </p:txBody>
      </p:sp>
      <p:sp>
        <p:nvSpPr>
          <p:cNvPr id="38" name="コンテンツ プレースホルダー 2">
            <a:extLst>
              <a:ext uri="{FF2B5EF4-FFF2-40B4-BE49-F238E27FC236}">
                <a16:creationId xmlns:a16="http://schemas.microsoft.com/office/drawing/2014/main" id="{5BBFBC61-2518-F195-382F-8D76486908CB}"/>
              </a:ext>
            </a:extLst>
          </p:cNvPr>
          <p:cNvSpPr txBox="1">
            <a:spLocks/>
          </p:cNvSpPr>
          <p:nvPr/>
        </p:nvSpPr>
        <p:spPr>
          <a:xfrm>
            <a:off x="5257687" y="4169707"/>
            <a:ext cx="6685489" cy="1153946"/>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buFontTx/>
              <a:buNone/>
            </a:pPr>
            <a:r>
              <a:rPr lang="ja-JP" altLang="en-US" b="1" kern="0" dirty="0">
                <a:latin typeface="メイリオ" panose="020B0604030504040204" pitchFamily="50" charset="-128"/>
                <a:ea typeface="メイリオ" panose="020B0604030504040204" pitchFamily="50" charset="-128"/>
              </a:rPr>
              <a:t>→</a:t>
            </a:r>
            <a:r>
              <a:rPr lang="en-US" altLang="ja-JP" b="1" kern="0" dirty="0" err="1">
                <a:latin typeface="メイリオ" panose="020B0604030504040204" pitchFamily="50" charset="-128"/>
                <a:ea typeface="メイリオ" panose="020B0604030504040204" pitchFamily="50" charset="-128"/>
              </a:rPr>
              <a:t>Ar</a:t>
            </a:r>
            <a:r>
              <a:rPr lang="en-US" altLang="ja-JP" b="1" kern="0" dirty="0">
                <a:latin typeface="メイリオ" panose="020B0604030504040204" pitchFamily="50" charset="-128"/>
                <a:ea typeface="メイリオ" panose="020B0604030504040204" pitchFamily="50" charset="-128"/>
              </a:rPr>
              <a:t>-GCIB, O</a:t>
            </a:r>
            <a:r>
              <a:rPr lang="en-US" altLang="ja-JP" sz="2400" b="1" kern="0" dirty="0">
                <a:latin typeface="メイリオ" panose="020B0604030504040204" pitchFamily="50" charset="-128"/>
                <a:ea typeface="メイリオ" panose="020B0604030504040204" pitchFamily="50" charset="-128"/>
              </a:rPr>
              <a:t>2</a:t>
            </a:r>
            <a:r>
              <a:rPr lang="en-US" altLang="ja-JP" b="1" kern="0" dirty="0">
                <a:latin typeface="メイリオ" panose="020B0604030504040204" pitchFamily="50" charset="-128"/>
                <a:ea typeface="メイリオ" panose="020B0604030504040204" pitchFamily="50" charset="-128"/>
              </a:rPr>
              <a:t>-GCIB</a:t>
            </a:r>
            <a:r>
              <a:rPr lang="ja-JP" altLang="en-US" b="1" kern="0" dirty="0">
                <a:latin typeface="メイリオ" panose="020B0604030504040204" pitchFamily="50" charset="-128"/>
                <a:ea typeface="メイリオ" panose="020B0604030504040204" pitchFamily="50" charset="-128"/>
              </a:rPr>
              <a:t>で</a:t>
            </a:r>
            <a:r>
              <a:rPr lang="ja-JP" altLang="en-US" b="1" kern="0" dirty="0">
                <a:solidFill>
                  <a:srgbClr val="FF0000"/>
                </a:solidFill>
                <a:latin typeface="メイリオ" panose="020B0604030504040204" pitchFamily="50" charset="-128"/>
                <a:ea typeface="メイリオ" panose="020B0604030504040204" pitchFamily="50" charset="-128"/>
              </a:rPr>
              <a:t>撥水化</a:t>
            </a:r>
            <a:r>
              <a:rPr lang="ja-JP" altLang="en-US" b="1" kern="0" dirty="0">
                <a:latin typeface="メイリオ" panose="020B0604030504040204" pitchFamily="50" charset="-128"/>
                <a:ea typeface="メイリオ" panose="020B0604030504040204" pitchFamily="50" charset="-128"/>
              </a:rPr>
              <a:t>！</a:t>
            </a:r>
          </a:p>
        </p:txBody>
      </p:sp>
      <p:sp>
        <p:nvSpPr>
          <p:cNvPr id="2" name="テキスト ボックス 1">
            <a:extLst>
              <a:ext uri="{FF2B5EF4-FFF2-40B4-BE49-F238E27FC236}">
                <a16:creationId xmlns:a16="http://schemas.microsoft.com/office/drawing/2014/main" id="{69786586-3A6F-BBED-BDEC-CE2D5A8ED77A}"/>
              </a:ext>
            </a:extLst>
          </p:cNvPr>
          <p:cNvSpPr txBox="1"/>
          <p:nvPr/>
        </p:nvSpPr>
        <p:spPr>
          <a:xfrm>
            <a:off x="3053888" y="2646303"/>
            <a:ext cx="2054406" cy="307777"/>
          </a:xfrm>
          <a:prstGeom prst="rect">
            <a:avLst/>
          </a:prstGeom>
          <a:noFill/>
        </p:spPr>
        <p:txBody>
          <a:bodyPr wrap="square" rtlCol="0">
            <a:spAutoFit/>
          </a:bodyPr>
          <a:lstStyle/>
          <a:p>
            <a:r>
              <a:rPr kumimoji="1" lang="ja-JP" altLang="en-US" b="1" dirty="0">
                <a:solidFill>
                  <a:schemeClr val="bg1"/>
                </a:solidFill>
                <a:latin typeface="メイリオ" panose="020B0604030504040204" pitchFamily="50" charset="-128"/>
                <a:ea typeface="メイリオ" panose="020B0604030504040204" pitchFamily="50" charset="-128"/>
              </a:rPr>
              <a:t>コーシコシコリーマン</a:t>
            </a:r>
          </a:p>
        </p:txBody>
      </p:sp>
    </p:spTree>
    <p:extLst>
      <p:ext uri="{BB962C8B-B14F-4D97-AF65-F5344CB8AC3E}">
        <p14:creationId xmlns:p14="http://schemas.microsoft.com/office/powerpoint/2010/main" val="2164145392"/>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マス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マスタ">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a:noFill/>
        </a:ln>
      </a:spPr>
      <a:bodyPr rtlCol="0" anchor="ctr"/>
      <a:lstStyle>
        <a:defPPr algn="ctr" fontAlgn="auto">
          <a:spcBef>
            <a:spcPts val="0"/>
          </a:spcBef>
          <a:spcAft>
            <a:spcPts val="0"/>
          </a:spcAft>
          <a:defRPr kumimoji="1" sz="1600"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マス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マス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マス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マス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マス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マス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マス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14809</TotalTime>
  <Words>1446</Words>
  <Application>Microsoft Office PowerPoint</Application>
  <PresentationFormat>ワイド画面</PresentationFormat>
  <Paragraphs>285</Paragraphs>
  <Slides>13</Slides>
  <Notes>13</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13</vt:i4>
      </vt:variant>
    </vt:vector>
  </HeadingPairs>
  <TitlesOfParts>
    <vt:vector size="22" baseType="lpstr">
      <vt:lpstr>UD デジタル 教科書体 N-B</vt:lpstr>
      <vt:lpstr>メイリオ</vt:lpstr>
      <vt:lpstr>游明朝</vt:lpstr>
      <vt:lpstr>Arial</vt:lpstr>
      <vt:lpstr>Calibri</vt:lpstr>
      <vt:lpstr>Cambria Math</vt:lpstr>
      <vt:lpstr>Times New Roman</vt:lpstr>
      <vt:lpstr>デザインの設定</vt:lpstr>
      <vt:lpstr>マスタ</vt:lpstr>
      <vt:lpstr>10 Cu-フッ素系樹脂の接合に向けたGCIBによる 表面処理</vt:lpstr>
      <vt:lpstr>研究背景</vt:lpstr>
      <vt:lpstr>先行研究</vt:lpstr>
      <vt:lpstr>研究背景</vt:lpstr>
      <vt:lpstr>GCIBの特性</vt:lpstr>
      <vt:lpstr>これまで</vt:lpstr>
      <vt:lpstr>研究目的</vt:lpstr>
      <vt:lpstr>卒論構成</vt:lpstr>
      <vt:lpstr>実験結果 接触角評価</vt:lpstr>
      <vt:lpstr>実験結果 XPS評価</vt:lpstr>
      <vt:lpstr>先行研究との比較</vt:lpstr>
      <vt:lpstr>接合</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Isotropic Atomic Layer Etching of ZnO Using Acetylacetone and O2 Plasma  アセチルアセトンとO2プラズマを用いたZnOの等方性原子層エッチング</dc:title>
  <dc:creator>植松 功多</dc:creator>
  <cp:lastModifiedBy>Daichi Ishii</cp:lastModifiedBy>
  <cp:revision>38</cp:revision>
  <dcterms:created xsi:type="dcterms:W3CDTF">2020-05-07T01:14:44Z</dcterms:created>
  <dcterms:modified xsi:type="dcterms:W3CDTF">2024-02-18T09:40:23Z</dcterms:modified>
</cp:coreProperties>
</file>